
<file path=[Content_Types].xml><?xml version="1.0" encoding="utf-8"?>
<Types xmlns="http://schemas.openxmlformats.org/package/2006/content-types">
  <Default Extension="png" ContentType="image/png"/>
  <Default Extension="bin" ContentType="image/unknown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  <Override PartName="/ppt/authors.xml" ContentType="application/vnd.ms-powerpoint.author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1"/>
  </p:notesMasterIdLst>
  <p:handoutMasterIdLst>
    <p:handoutMasterId r:id="rId42"/>
  </p:handoutMasterIdLst>
  <p:sldIdLst>
    <p:sldId id="256" r:id="rId2"/>
    <p:sldId id="341" r:id="rId3"/>
    <p:sldId id="340" r:id="rId4"/>
    <p:sldId id="321" r:id="rId5"/>
    <p:sldId id="323" r:id="rId6"/>
    <p:sldId id="320" r:id="rId7"/>
    <p:sldId id="324" r:id="rId8"/>
    <p:sldId id="326" r:id="rId9"/>
    <p:sldId id="328" r:id="rId10"/>
    <p:sldId id="329" r:id="rId11"/>
    <p:sldId id="330" r:id="rId12"/>
    <p:sldId id="331" r:id="rId13"/>
    <p:sldId id="332" r:id="rId14"/>
    <p:sldId id="333" r:id="rId15"/>
    <p:sldId id="334" r:id="rId16"/>
    <p:sldId id="335" r:id="rId17"/>
    <p:sldId id="336" r:id="rId18"/>
    <p:sldId id="337" r:id="rId19"/>
    <p:sldId id="305" r:id="rId20"/>
    <p:sldId id="345" r:id="rId21"/>
    <p:sldId id="346" r:id="rId22"/>
    <p:sldId id="306" r:id="rId23"/>
    <p:sldId id="307" r:id="rId24"/>
    <p:sldId id="342" r:id="rId25"/>
    <p:sldId id="257" r:id="rId26"/>
    <p:sldId id="258" r:id="rId27"/>
    <p:sldId id="259" r:id="rId28"/>
    <p:sldId id="298" r:id="rId29"/>
    <p:sldId id="299" r:id="rId30"/>
    <p:sldId id="300" r:id="rId31"/>
    <p:sldId id="338" r:id="rId32"/>
    <p:sldId id="301" r:id="rId33"/>
    <p:sldId id="260" r:id="rId34"/>
    <p:sldId id="347" r:id="rId35"/>
    <p:sldId id="304" r:id="rId36"/>
    <p:sldId id="302" r:id="rId37"/>
    <p:sldId id="261" r:id="rId38"/>
    <p:sldId id="263" r:id="rId39"/>
    <p:sldId id="327" r:id="rId40"/>
  </p:sldIdLst>
  <p:sldSz cx="9144000" cy="5143500" type="screen16x9"/>
  <p:notesSz cx="6858000" cy="9144000"/>
  <p:embeddedFontLst>
    <p:embeddedFont>
      <p:font typeface="Anaheim" panose="020B0604020202020204" charset="0"/>
      <p:regular r:id="rId43"/>
      <p:bold r:id="rId44"/>
    </p:embeddedFont>
    <p:embeddedFont>
      <p:font typeface="Arial Unicode MS" panose="020B0604020202020204" pitchFamily="34" charset="-128"/>
      <p:regular r:id="rId45"/>
    </p:embeddedFont>
    <p:embeddedFont>
      <p:font typeface="Poppins ExtraBold" panose="020B0604020202020204" charset="0"/>
      <p:bold r:id="rId46"/>
      <p:boldItalic r:id="rId47"/>
    </p:embeddedFont>
    <p:embeddedFont>
      <p:font typeface="Arimo" panose="020B0604020202020204" charset="0"/>
      <p:regular r:id="rId48"/>
      <p:bold r:id="rId49"/>
      <p:italic r:id="rId50"/>
      <p:boldItalic r:id="rId51"/>
    </p:embeddedFont>
    <p:embeddedFont>
      <p:font typeface="Bebas Neue" panose="020B0604020202020204" charset="0"/>
      <p:regular r:id="rId52"/>
    </p:embeddedFont>
    <p:embeddedFont>
      <p:font typeface="Calibri" panose="020F0502020204030204" pitchFamily="34" charset="0"/>
      <p:regular r:id="rId53"/>
      <p:bold r:id="rId54"/>
      <p:italic r:id="rId55"/>
      <p:boldItalic r:id="rId5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2880" userDrawn="1">
          <p15:clr>
            <a:srgbClr val="A4A3A4"/>
          </p15:clr>
        </p15:guide>
        <p15:guide id="2" orient="horz" pos="16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64" roundtripDataSignature="AMtx7mjklaCVvtpHUWSNd0ixSQ+jquZ75w==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8F11F541-A4B2-ED5A-A1BB-492D0D4F4E6A}" name="Carmen Ocaña Ordóñez" initials="COO" userId="S::cocana@freepikco.onmicrosoft.com::8797eea9-71d2-4559-9885-17450e4007ad" providerId="AD"/>
  <p188:author id="{07DF5676-9B57-8A99-AB6D-A504E5026BD2}" name="cportales@INTRANET.FREEPIKCOMPANY.COM" initials="c" userId="S-1-5-21-179105700-2695781124-4246538168-2413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C343C"/>
    <a:srgbClr val="4C6A78"/>
    <a:srgbClr val="E0B4A4"/>
    <a:srgbClr val="A7B3B2"/>
    <a:srgbClr val="F0EB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6DF7B9C-EBDF-46A0-83E7-B09A4955A7FC}">
  <a:tblStyle styleId="{A6DF7B9C-EBDF-46A0-83E7-B09A4955A7FC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BF5"/>
          </a:solidFill>
        </a:fill>
      </a:tcStyle>
    </a:wholeTbl>
    <a:band1H>
      <a:tcTxStyle/>
      <a:tcStyle>
        <a:tcBdr/>
        <a:fill>
          <a:solidFill>
            <a:srgbClr val="CDD4E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DD4E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471" autoAdjust="0"/>
    <p:restoredTop sz="80121" autoAdjust="0"/>
  </p:normalViewPr>
  <p:slideViewPr>
    <p:cSldViewPr snapToGrid="0">
      <p:cViewPr varScale="1">
        <p:scale>
          <a:sx n="94" d="100"/>
          <a:sy n="94" d="100"/>
        </p:scale>
        <p:origin x="1099" y="77"/>
      </p:cViewPr>
      <p:guideLst>
        <p:guide pos="2880"/>
        <p:guide orient="horz" pos="1620"/>
      </p:guideLst>
    </p:cSldViewPr>
  </p:slideViewPr>
  <p:outlineViewPr>
    <p:cViewPr>
      <p:scale>
        <a:sx n="33" d="100"/>
        <a:sy n="33" d="100"/>
      </p:scale>
      <p:origin x="0" y="-249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 showGuides="1">
      <p:cViewPr varScale="1">
        <p:scale>
          <a:sx n="84" d="100"/>
          <a:sy n="84" d="100"/>
        </p:scale>
        <p:origin x="382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handoutMaster" Target="handoutMasters/handoutMaster1.xml"/><Relationship Id="rId47" Type="http://schemas.openxmlformats.org/officeDocument/2006/relationships/font" Target="fonts/font5.fntdata"/><Relationship Id="rId50" Type="http://schemas.openxmlformats.org/officeDocument/2006/relationships/font" Target="fonts/font8.fntdata"/><Relationship Id="rId55" Type="http://schemas.openxmlformats.org/officeDocument/2006/relationships/font" Target="fonts/font13.fntdata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3.fntdata"/><Relationship Id="rId53" Type="http://schemas.openxmlformats.org/officeDocument/2006/relationships/font" Target="fonts/font11.fntdata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1.fntdata"/><Relationship Id="rId48" Type="http://schemas.openxmlformats.org/officeDocument/2006/relationships/font" Target="fonts/font6.fntdata"/><Relationship Id="rId56" Type="http://schemas.openxmlformats.org/officeDocument/2006/relationships/font" Target="fonts/font14.fntdata"/><Relationship Id="rId64" Type="http://customschemas.google.com/relationships/presentationmetadata" Target="metadata"/><Relationship Id="rId69" Type="http://schemas.microsoft.com/office/2018/10/relationships/authors" Target="authors.xml"/><Relationship Id="rId8" Type="http://schemas.openxmlformats.org/officeDocument/2006/relationships/slide" Target="slides/slide7.xml"/><Relationship Id="rId51" Type="http://schemas.openxmlformats.org/officeDocument/2006/relationships/font" Target="fonts/font9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4.fntdata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Relationship Id="rId54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7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2.fntdata"/><Relationship Id="rId52" Type="http://schemas.openxmlformats.org/officeDocument/2006/relationships/font" Target="fonts/font10.fntdata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xmlns="" id="{D29A47F7-AB59-010F-0AE0-F0A6996F064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CEA8EDDB-94C4-4DEE-344C-BA4DAA4DBC3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2669EE-84A5-4202-8F96-4EDD14B1D69C}" type="datetimeFigureOut">
              <a:rPr lang="es-ES" smtClean="0"/>
              <a:t>07/07/2024</a:t>
            </a:fld>
            <a:endParaRPr lang="es-E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15F79D3D-0736-0D65-BF41-79FC5E80261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0EA81272-2883-7B3A-EB06-921012988B9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3F1383-626C-4313-8C37-6559D5338BA1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36376759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38348192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5" name="Google Shape;7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79651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 err="1" smtClean="0"/>
              <a:t>OpenCv</a:t>
            </a:r>
            <a:r>
              <a:rPr lang="en-US" dirty="0" smtClean="0"/>
              <a:t>(1): offering high-performance image processing and video analysis in real-time applications.</a:t>
            </a:r>
            <a:endParaRPr lang="ar-EG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 err="1" smtClean="0"/>
              <a:t>OpenCv</a:t>
            </a:r>
            <a:r>
              <a:rPr lang="en-US" dirty="0" smtClean="0"/>
              <a:t>(2): rich set of functions for (image manipulation, object detection, face recognition), and more.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 smtClean="0"/>
              <a:t>DLIB 1-</a:t>
            </a:r>
            <a:r>
              <a:rPr lang="en-US" baseline="0" dirty="0" smtClean="0"/>
              <a:t> </a:t>
            </a:r>
            <a:r>
              <a:rPr lang="en-US" dirty="0" smtClean="0"/>
              <a:t>offers algorithms for face detection, facial landmark prediction, object tracking, and deep learning.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 smtClean="0"/>
              <a:t>Dlib 2- in face detection and facial landmark localization tasks.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121" name="Google Shape;12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615670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048129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/>
              <a:t>ESP32</a:t>
            </a:r>
            <a:r>
              <a:rPr lang="en-US" sz="1100" baseline="0" dirty="0"/>
              <a:t> </a:t>
            </a:r>
            <a:r>
              <a:rPr lang="en-US" sz="1100" dirty="0"/>
              <a:t>Can be programmed using C++, C, and python.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dirty="0"/>
              <a:t>PC: Captures real-time video feeds from a connected camera. It handles, image processing, running detection algorithms, and communicating with external hardware components.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1" name="Google Shape;14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218812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411298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418048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388783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504267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993652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098561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502357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842651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4368372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2221327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1136318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9025057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9416558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176560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7964492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5" name="Google Shape;11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49298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9200914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636911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954047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341969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80800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73904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178157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209839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ar-EG" dirty="0"/>
              <a:t>1-</a:t>
            </a:r>
            <a:r>
              <a:rPr lang="en-US" dirty="0"/>
              <a:t>Cross platform</a:t>
            </a:r>
            <a:r>
              <a:rPr lang="en-US" baseline="0" dirty="0"/>
              <a:t> </a:t>
            </a:r>
            <a:endParaRPr dirty="0"/>
          </a:p>
        </p:txBody>
      </p:sp>
      <p:sp>
        <p:nvSpPr>
          <p:cNvPr id="115" name="Google Shape;11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35518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 err="1" smtClean="0"/>
              <a:t>OpenCv</a:t>
            </a:r>
            <a:r>
              <a:rPr lang="en-US" dirty="0" smtClean="0"/>
              <a:t>(1): offering high-performance image processing and video analysis in real-time applications.</a:t>
            </a:r>
            <a:endParaRPr lang="ar-EG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 err="1" smtClean="0"/>
              <a:t>OpenCv</a:t>
            </a:r>
            <a:r>
              <a:rPr lang="en-US" dirty="0" smtClean="0"/>
              <a:t>(2): rich set of functions for (image manipulation, object detection, face recognition), and more.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 smtClean="0"/>
              <a:t>DLIB 1-</a:t>
            </a:r>
            <a:r>
              <a:rPr lang="en-US" baseline="0" dirty="0" smtClean="0"/>
              <a:t> </a:t>
            </a:r>
            <a:r>
              <a:rPr lang="en-US" dirty="0" smtClean="0"/>
              <a:t>offers algorithms for face detection, facial landmark prediction, object tracking, and deep learning.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 smtClean="0"/>
              <a:t>Dlib 2- in face detection and facial landmark localization tasks.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121" name="Google Shape;12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364722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5"/>
          <p:cNvSpPr txBox="1">
            <a:spLocks noGrp="1"/>
          </p:cNvSpPr>
          <p:nvPr>
            <p:ph type="ctrTitle"/>
          </p:nvPr>
        </p:nvSpPr>
        <p:spPr>
          <a:xfrm>
            <a:off x="1143000" y="1264595"/>
            <a:ext cx="6858000" cy="2078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Bebas Neue"/>
              <a:buNone/>
              <a:defRPr sz="6600" b="1">
                <a:solidFill>
                  <a:schemeClr val="tx1"/>
                </a:solidFill>
                <a:latin typeface="Poppins ExtraBold" panose="00000900000000000000" pitchFamily="2" charset="0"/>
                <a:cs typeface="Poppins ExtraBold" panose="00000900000000000000" pitchFamily="2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3" name="Google Shape;13;p15"/>
          <p:cNvSpPr txBox="1">
            <a:spLocks noGrp="1"/>
          </p:cNvSpPr>
          <p:nvPr>
            <p:ph type="subTitle" idx="1"/>
          </p:nvPr>
        </p:nvSpPr>
        <p:spPr>
          <a:xfrm>
            <a:off x="1143000" y="3412063"/>
            <a:ext cx="6858000" cy="351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tx1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defRPr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/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 dirty="0"/>
          </a:p>
        </p:txBody>
      </p:sp>
      <p:grpSp>
        <p:nvGrpSpPr>
          <p:cNvPr id="725" name="Grupo 724">
            <a:extLst>
              <a:ext uri="{FF2B5EF4-FFF2-40B4-BE49-F238E27FC236}">
                <a16:creationId xmlns:a16="http://schemas.microsoft.com/office/drawing/2014/main" xmlns="" id="{C3690CF7-0AB7-CEE5-1526-CC6C62F51E11}"/>
              </a:ext>
            </a:extLst>
          </p:cNvPr>
          <p:cNvGrpSpPr/>
          <p:nvPr userDrawn="1"/>
        </p:nvGrpSpPr>
        <p:grpSpPr>
          <a:xfrm>
            <a:off x="-450421" y="-383843"/>
            <a:ext cx="1507863" cy="1510278"/>
            <a:chOff x="39184" y="-151930"/>
            <a:chExt cx="1309806" cy="1311904"/>
          </a:xfrm>
        </p:grpSpPr>
        <p:sp>
          <p:nvSpPr>
            <p:cNvPr id="267" name="Oval 357">
              <a:extLst>
                <a:ext uri="{FF2B5EF4-FFF2-40B4-BE49-F238E27FC236}">
                  <a16:creationId xmlns:a16="http://schemas.microsoft.com/office/drawing/2014/main" xmlns="" id="{8D9F469D-B08A-4D84-830B-9EC7E7F8E4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4909" y="544953"/>
              <a:ext cx="44081" cy="44081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68" name="Freeform 358">
              <a:extLst>
                <a:ext uri="{FF2B5EF4-FFF2-40B4-BE49-F238E27FC236}">
                  <a16:creationId xmlns:a16="http://schemas.microsoft.com/office/drawing/2014/main" xmlns="" id="{13CEA5A5-2357-D68F-94E1-DF0B55C7023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31442" y="614221"/>
              <a:ext cx="48279" cy="48279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6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69" name="Freeform 359">
              <a:extLst>
                <a:ext uri="{FF2B5EF4-FFF2-40B4-BE49-F238E27FC236}">
                  <a16:creationId xmlns:a16="http://schemas.microsoft.com/office/drawing/2014/main" xmlns="" id="{07CF7994-FE6A-48AE-0756-8987A4FAF64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0075" y="685588"/>
              <a:ext cx="48279" cy="48279"/>
            </a:xfrm>
            <a:custGeom>
              <a:avLst/>
              <a:gdLst>
                <a:gd name="T0" fmla="*/ 194 w 1094"/>
                <a:gd name="T1" fmla="*/ 899 h 1094"/>
                <a:gd name="T2" fmla="*/ 194 w 1094"/>
                <a:gd name="T3" fmla="*/ 194 h 1094"/>
                <a:gd name="T4" fmla="*/ 899 w 1094"/>
                <a:gd name="T5" fmla="*/ 194 h 1094"/>
                <a:gd name="T6" fmla="*/ 899 w 1094"/>
                <a:gd name="T7" fmla="*/ 899 h 1094"/>
                <a:gd name="T8" fmla="*/ 194 w 1094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70" name="Freeform 360">
              <a:extLst>
                <a:ext uri="{FF2B5EF4-FFF2-40B4-BE49-F238E27FC236}">
                  <a16:creationId xmlns:a16="http://schemas.microsoft.com/office/drawing/2014/main" xmlns="" id="{F5ACD910-D4C1-EDDB-D4C5-291AFD3B2F9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8707" y="756956"/>
              <a:ext cx="48279" cy="482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6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71" name="Freeform 361">
              <a:extLst>
                <a:ext uri="{FF2B5EF4-FFF2-40B4-BE49-F238E27FC236}">
                  <a16:creationId xmlns:a16="http://schemas.microsoft.com/office/drawing/2014/main" xmlns="" id="{53F0FBD3-2371-F32A-49EC-D0567A7DCC1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9439" y="828324"/>
              <a:ext cx="46179" cy="461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72" name="Freeform 362">
              <a:extLst>
                <a:ext uri="{FF2B5EF4-FFF2-40B4-BE49-F238E27FC236}">
                  <a16:creationId xmlns:a16="http://schemas.microsoft.com/office/drawing/2014/main" xmlns="" id="{2EFE3795-1CE3-53EF-092E-6714563C7BE3}"/>
                </a:ext>
              </a:extLst>
            </p:cNvPr>
            <p:cNvSpPr>
              <a:spLocks/>
            </p:cNvSpPr>
            <p:nvPr/>
          </p:nvSpPr>
          <p:spPr bwMode="auto">
            <a:xfrm>
              <a:off x="948072" y="899691"/>
              <a:ext cx="48279" cy="461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73" name="Freeform 363">
              <a:extLst>
                <a:ext uri="{FF2B5EF4-FFF2-40B4-BE49-F238E27FC236}">
                  <a16:creationId xmlns:a16="http://schemas.microsoft.com/office/drawing/2014/main" xmlns="" id="{3D9CE8EF-A482-AB8F-CAF5-2A8909A76421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704" y="968960"/>
              <a:ext cx="48279" cy="48279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5 h 1094"/>
                <a:gd name="T4" fmla="*/ 900 w 1095"/>
                <a:gd name="T5" fmla="*/ 195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74" name="Freeform 364">
              <a:extLst>
                <a:ext uri="{FF2B5EF4-FFF2-40B4-BE49-F238E27FC236}">
                  <a16:creationId xmlns:a16="http://schemas.microsoft.com/office/drawing/2014/main" xmlns="" id="{1BAFFDEE-FC7F-945B-D3B8-A31788595D7C}"/>
                </a:ext>
              </a:extLst>
            </p:cNvPr>
            <p:cNvSpPr>
              <a:spLocks/>
            </p:cNvSpPr>
            <p:nvPr/>
          </p:nvSpPr>
          <p:spPr bwMode="auto">
            <a:xfrm>
              <a:off x="805336" y="1040328"/>
              <a:ext cx="48279" cy="48279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6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75" name="Freeform 365">
              <a:extLst>
                <a:ext uri="{FF2B5EF4-FFF2-40B4-BE49-F238E27FC236}">
                  <a16:creationId xmlns:a16="http://schemas.microsoft.com/office/drawing/2014/main" xmlns="" id="{F3FB3DB8-171B-FB86-EF85-48C8A8988597}"/>
                </a:ext>
              </a:extLst>
            </p:cNvPr>
            <p:cNvSpPr>
              <a:spLocks/>
            </p:cNvSpPr>
            <p:nvPr/>
          </p:nvSpPr>
          <p:spPr bwMode="auto">
            <a:xfrm>
              <a:off x="733969" y="1111695"/>
              <a:ext cx="48279" cy="48279"/>
            </a:xfrm>
            <a:custGeom>
              <a:avLst/>
              <a:gdLst>
                <a:gd name="T0" fmla="*/ 194 w 1094"/>
                <a:gd name="T1" fmla="*/ 899 h 1094"/>
                <a:gd name="T2" fmla="*/ 194 w 1094"/>
                <a:gd name="T3" fmla="*/ 194 h 1094"/>
                <a:gd name="T4" fmla="*/ 899 w 1094"/>
                <a:gd name="T5" fmla="*/ 194 h 1094"/>
                <a:gd name="T6" fmla="*/ 899 w 1094"/>
                <a:gd name="T7" fmla="*/ 899 h 1094"/>
                <a:gd name="T8" fmla="*/ 194 w 1094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87" name="Freeform 377">
              <a:extLst>
                <a:ext uri="{FF2B5EF4-FFF2-40B4-BE49-F238E27FC236}">
                  <a16:creationId xmlns:a16="http://schemas.microsoft.com/office/drawing/2014/main" xmlns="" id="{CC072E61-5A4C-2F51-E9F9-FC6AB5C933E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44036" y="486180"/>
              <a:ext cx="48279" cy="482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88" name="Freeform 378">
              <a:extLst>
                <a:ext uri="{FF2B5EF4-FFF2-40B4-BE49-F238E27FC236}">
                  <a16:creationId xmlns:a16="http://schemas.microsoft.com/office/drawing/2014/main" xmlns="" id="{95E6BC66-6AFC-F3D1-F83D-6355C60B884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4769" y="557547"/>
              <a:ext cx="46179" cy="461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89" name="Oval 379">
              <a:extLst>
                <a:ext uri="{FF2B5EF4-FFF2-40B4-BE49-F238E27FC236}">
                  <a16:creationId xmlns:a16="http://schemas.microsoft.com/office/drawing/2014/main" xmlns="" id="{CAE85FA6-1943-6F74-7337-C83CBCF79F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5499" y="628915"/>
              <a:ext cx="44081" cy="44081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90" name="Oval 380">
              <a:extLst>
                <a:ext uri="{FF2B5EF4-FFF2-40B4-BE49-F238E27FC236}">
                  <a16:creationId xmlns:a16="http://schemas.microsoft.com/office/drawing/2014/main" xmlns="" id="{3EBE61E8-12DB-EE89-CFBA-76644ADB00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4132" y="700282"/>
              <a:ext cx="44081" cy="44081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91" name="Freeform 381">
              <a:extLst>
                <a:ext uri="{FF2B5EF4-FFF2-40B4-BE49-F238E27FC236}">
                  <a16:creationId xmlns:a16="http://schemas.microsoft.com/office/drawing/2014/main" xmlns="" id="{A9890DA5-DE12-8414-6B5A-E515B28EA100}"/>
                </a:ext>
              </a:extLst>
            </p:cNvPr>
            <p:cNvSpPr>
              <a:spLocks/>
            </p:cNvSpPr>
            <p:nvPr/>
          </p:nvSpPr>
          <p:spPr bwMode="auto">
            <a:xfrm>
              <a:off x="960666" y="769550"/>
              <a:ext cx="48279" cy="482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92" name="Freeform 382">
              <a:extLst>
                <a:ext uri="{FF2B5EF4-FFF2-40B4-BE49-F238E27FC236}">
                  <a16:creationId xmlns:a16="http://schemas.microsoft.com/office/drawing/2014/main" xmlns="" id="{1E998832-D69D-7559-F5C7-31E2263F5258}"/>
                </a:ext>
              </a:extLst>
            </p:cNvPr>
            <p:cNvSpPr>
              <a:spLocks/>
            </p:cNvSpPr>
            <p:nvPr/>
          </p:nvSpPr>
          <p:spPr bwMode="auto">
            <a:xfrm>
              <a:off x="889298" y="840918"/>
              <a:ext cx="48279" cy="482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93" name="Freeform 383">
              <a:extLst>
                <a:ext uri="{FF2B5EF4-FFF2-40B4-BE49-F238E27FC236}">
                  <a16:creationId xmlns:a16="http://schemas.microsoft.com/office/drawing/2014/main" xmlns="" id="{861CFE8A-3614-EBEB-4591-0D1D1AD38941}"/>
                </a:ext>
              </a:extLst>
            </p:cNvPr>
            <p:cNvSpPr>
              <a:spLocks/>
            </p:cNvSpPr>
            <p:nvPr/>
          </p:nvSpPr>
          <p:spPr bwMode="auto">
            <a:xfrm>
              <a:off x="817931" y="912285"/>
              <a:ext cx="48279" cy="482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94" name="Freeform 384">
              <a:extLst>
                <a:ext uri="{FF2B5EF4-FFF2-40B4-BE49-F238E27FC236}">
                  <a16:creationId xmlns:a16="http://schemas.microsoft.com/office/drawing/2014/main" xmlns="" id="{5E9DA820-1FA5-41B7-2DF0-D1EF965C01A6}"/>
                </a:ext>
              </a:extLst>
            </p:cNvPr>
            <p:cNvSpPr>
              <a:spLocks/>
            </p:cNvSpPr>
            <p:nvPr/>
          </p:nvSpPr>
          <p:spPr bwMode="auto">
            <a:xfrm>
              <a:off x="748662" y="983653"/>
              <a:ext cx="46179" cy="461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95" name="Freeform 385">
              <a:extLst>
                <a:ext uri="{FF2B5EF4-FFF2-40B4-BE49-F238E27FC236}">
                  <a16:creationId xmlns:a16="http://schemas.microsoft.com/office/drawing/2014/main" xmlns="" id="{F2B0276D-98C4-6ECD-5731-4745E4310913}"/>
                </a:ext>
              </a:extLst>
            </p:cNvPr>
            <p:cNvSpPr>
              <a:spLocks/>
            </p:cNvSpPr>
            <p:nvPr/>
          </p:nvSpPr>
          <p:spPr bwMode="auto">
            <a:xfrm>
              <a:off x="677294" y="1052922"/>
              <a:ext cx="46179" cy="48279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900 w 1094"/>
                <a:gd name="T5" fmla="*/ 195 h 1094"/>
                <a:gd name="T6" fmla="*/ 900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07" name="Freeform 397">
              <a:extLst>
                <a:ext uri="{FF2B5EF4-FFF2-40B4-BE49-F238E27FC236}">
                  <a16:creationId xmlns:a16="http://schemas.microsoft.com/office/drawing/2014/main" xmlns="" id="{0E900F22-A5FC-CA42-0790-5DAB950D1AE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7363" y="427407"/>
              <a:ext cx="48279" cy="482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08" name="Freeform 398">
              <a:extLst>
                <a:ext uri="{FF2B5EF4-FFF2-40B4-BE49-F238E27FC236}">
                  <a16:creationId xmlns:a16="http://schemas.microsoft.com/office/drawing/2014/main" xmlns="" id="{4EDEC237-B650-F81A-98A8-8813A6A9D4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5995" y="498774"/>
              <a:ext cx="48279" cy="482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09" name="Oval 399">
              <a:extLst>
                <a:ext uri="{FF2B5EF4-FFF2-40B4-BE49-F238E27FC236}">
                  <a16:creationId xmlns:a16="http://schemas.microsoft.com/office/drawing/2014/main" xmlns="" id="{AE1142D4-8358-5D73-132F-29B2DD162A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6726" y="572240"/>
              <a:ext cx="44081" cy="44081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10" name="Oval 400">
              <a:extLst>
                <a:ext uri="{FF2B5EF4-FFF2-40B4-BE49-F238E27FC236}">
                  <a16:creationId xmlns:a16="http://schemas.microsoft.com/office/drawing/2014/main" xmlns="" id="{066F819F-D800-5738-8A75-54B2FB162C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5359" y="643608"/>
              <a:ext cx="44081" cy="41981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11" name="Freeform 401">
              <a:extLst>
                <a:ext uri="{FF2B5EF4-FFF2-40B4-BE49-F238E27FC236}">
                  <a16:creationId xmlns:a16="http://schemas.microsoft.com/office/drawing/2014/main" xmlns="" id="{C1D769B2-4E73-C253-1DE0-202F8A23BCBA}"/>
                </a:ext>
              </a:extLst>
            </p:cNvPr>
            <p:cNvSpPr>
              <a:spLocks/>
            </p:cNvSpPr>
            <p:nvPr/>
          </p:nvSpPr>
          <p:spPr bwMode="auto">
            <a:xfrm>
              <a:off x="901893" y="710777"/>
              <a:ext cx="48279" cy="48279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6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12" name="Freeform 402">
              <a:extLst>
                <a:ext uri="{FF2B5EF4-FFF2-40B4-BE49-F238E27FC236}">
                  <a16:creationId xmlns:a16="http://schemas.microsoft.com/office/drawing/2014/main" xmlns="" id="{68B105EC-B623-D2BD-83A0-D1C536B08E7E}"/>
                </a:ext>
              </a:extLst>
            </p:cNvPr>
            <p:cNvSpPr>
              <a:spLocks/>
            </p:cNvSpPr>
            <p:nvPr/>
          </p:nvSpPr>
          <p:spPr bwMode="auto">
            <a:xfrm>
              <a:off x="832623" y="782145"/>
              <a:ext cx="46179" cy="48279"/>
            </a:xfrm>
            <a:custGeom>
              <a:avLst/>
              <a:gdLst>
                <a:gd name="T0" fmla="*/ 194 w 1094"/>
                <a:gd name="T1" fmla="*/ 899 h 1094"/>
                <a:gd name="T2" fmla="*/ 194 w 1094"/>
                <a:gd name="T3" fmla="*/ 194 h 1094"/>
                <a:gd name="T4" fmla="*/ 899 w 1094"/>
                <a:gd name="T5" fmla="*/ 194 h 1094"/>
                <a:gd name="T6" fmla="*/ 899 w 1094"/>
                <a:gd name="T7" fmla="*/ 899 h 1094"/>
                <a:gd name="T8" fmla="*/ 194 w 1094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13" name="Freeform 403">
              <a:extLst>
                <a:ext uri="{FF2B5EF4-FFF2-40B4-BE49-F238E27FC236}">
                  <a16:creationId xmlns:a16="http://schemas.microsoft.com/office/drawing/2014/main" xmlns="" id="{264DBE71-CC28-1C8D-D4BF-8B82864E0334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56" y="853512"/>
              <a:ext cx="48279" cy="482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6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14" name="Freeform 404">
              <a:extLst>
                <a:ext uri="{FF2B5EF4-FFF2-40B4-BE49-F238E27FC236}">
                  <a16:creationId xmlns:a16="http://schemas.microsoft.com/office/drawing/2014/main" xmlns="" id="{CB80133A-A09F-7968-94D6-EC5F489ECE40}"/>
                </a:ext>
              </a:extLst>
            </p:cNvPr>
            <p:cNvSpPr>
              <a:spLocks/>
            </p:cNvSpPr>
            <p:nvPr/>
          </p:nvSpPr>
          <p:spPr bwMode="auto">
            <a:xfrm>
              <a:off x="689888" y="924880"/>
              <a:ext cx="48279" cy="482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15" name="Freeform 405">
              <a:extLst>
                <a:ext uri="{FF2B5EF4-FFF2-40B4-BE49-F238E27FC236}">
                  <a16:creationId xmlns:a16="http://schemas.microsoft.com/office/drawing/2014/main" xmlns="" id="{CE9344E0-9A17-B2A2-FD49-B47C08A817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18521" y="996247"/>
              <a:ext cx="48279" cy="482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39" name="Freeform 418">
              <a:extLst>
                <a:ext uri="{FF2B5EF4-FFF2-40B4-BE49-F238E27FC236}">
                  <a16:creationId xmlns:a16="http://schemas.microsoft.com/office/drawing/2014/main" xmlns="" id="{8A7C6264-990A-6EE6-B4D0-622F84D1F27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8589" y="370732"/>
              <a:ext cx="48278" cy="46179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89" y="1094"/>
                    <a:pt x="195" y="899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40" name="Freeform 419">
              <a:extLst>
                <a:ext uri="{FF2B5EF4-FFF2-40B4-BE49-F238E27FC236}">
                  <a16:creationId xmlns:a16="http://schemas.microsoft.com/office/drawing/2014/main" xmlns="" id="{418DA73E-CCC9-81DF-AFCC-E82CDDF88FE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7221" y="440001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41" name="Freeform 420">
              <a:extLst>
                <a:ext uri="{FF2B5EF4-FFF2-40B4-BE49-F238E27FC236}">
                  <a16:creationId xmlns:a16="http://schemas.microsoft.com/office/drawing/2014/main" xmlns="" id="{C2225B1F-AB03-709F-A7D9-693B593194B2}"/>
                </a:ext>
              </a:extLst>
            </p:cNvPr>
            <p:cNvSpPr>
              <a:spLocks/>
            </p:cNvSpPr>
            <p:nvPr/>
          </p:nvSpPr>
          <p:spPr bwMode="auto">
            <a:xfrm>
              <a:off x="985854" y="511368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42" name="Freeform 421">
              <a:extLst>
                <a:ext uri="{FF2B5EF4-FFF2-40B4-BE49-F238E27FC236}">
                  <a16:creationId xmlns:a16="http://schemas.microsoft.com/office/drawing/2014/main" xmlns="" id="{AFE30962-60C9-C2B6-A24A-EE0E75689CCB}"/>
                </a:ext>
              </a:extLst>
            </p:cNvPr>
            <p:cNvSpPr>
              <a:spLocks/>
            </p:cNvSpPr>
            <p:nvPr/>
          </p:nvSpPr>
          <p:spPr bwMode="auto">
            <a:xfrm>
              <a:off x="916585" y="582736"/>
              <a:ext cx="46179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43" name="Freeform 422">
              <a:extLst>
                <a:ext uri="{FF2B5EF4-FFF2-40B4-BE49-F238E27FC236}">
                  <a16:creationId xmlns:a16="http://schemas.microsoft.com/office/drawing/2014/main" xmlns="" id="{8EA24EFB-EDBD-DBDE-3690-ADF8933373C8}"/>
                </a:ext>
              </a:extLst>
            </p:cNvPr>
            <p:cNvSpPr>
              <a:spLocks/>
            </p:cNvSpPr>
            <p:nvPr/>
          </p:nvSpPr>
          <p:spPr bwMode="auto">
            <a:xfrm>
              <a:off x="845218" y="654104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899 w 1094"/>
                <a:gd name="T5" fmla="*/ 195 h 1094"/>
                <a:gd name="T6" fmla="*/ 899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44" name="Oval 423">
              <a:extLst>
                <a:ext uri="{FF2B5EF4-FFF2-40B4-BE49-F238E27FC236}">
                  <a16:creationId xmlns:a16="http://schemas.microsoft.com/office/drawing/2014/main" xmlns="" id="{F4DFD1B6-1812-1866-8E2F-33A7D8BA2B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5949" y="727570"/>
              <a:ext cx="44080" cy="41981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45" name="Freeform 424">
              <a:extLst>
                <a:ext uri="{FF2B5EF4-FFF2-40B4-BE49-F238E27FC236}">
                  <a16:creationId xmlns:a16="http://schemas.microsoft.com/office/drawing/2014/main" xmlns="" id="{CEACA76A-48A2-C4C7-ED6D-7D11BC4E92CA}"/>
                </a:ext>
              </a:extLst>
            </p:cNvPr>
            <p:cNvSpPr>
              <a:spLocks/>
            </p:cNvSpPr>
            <p:nvPr/>
          </p:nvSpPr>
          <p:spPr bwMode="auto">
            <a:xfrm>
              <a:off x="702483" y="796839"/>
              <a:ext cx="48278" cy="46179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89" y="1094"/>
                    <a:pt x="195" y="899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46" name="Freeform 425">
              <a:extLst>
                <a:ext uri="{FF2B5EF4-FFF2-40B4-BE49-F238E27FC236}">
                  <a16:creationId xmlns:a16="http://schemas.microsoft.com/office/drawing/2014/main" xmlns="" id="{CDDB6D0C-405F-7802-C5FB-84B9FC366E2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115" y="866107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47" name="Freeform 426">
              <a:extLst>
                <a:ext uri="{FF2B5EF4-FFF2-40B4-BE49-F238E27FC236}">
                  <a16:creationId xmlns:a16="http://schemas.microsoft.com/office/drawing/2014/main" xmlns="" id="{95BB68F8-46CA-6888-0D66-59C9CE9632D6}"/>
                </a:ext>
              </a:extLst>
            </p:cNvPr>
            <p:cNvSpPr>
              <a:spLocks/>
            </p:cNvSpPr>
            <p:nvPr/>
          </p:nvSpPr>
          <p:spPr bwMode="auto">
            <a:xfrm>
              <a:off x="559747" y="937475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59" name="Freeform 438">
              <a:extLst>
                <a:ext uri="{FF2B5EF4-FFF2-40B4-BE49-F238E27FC236}">
                  <a16:creationId xmlns:a16="http://schemas.microsoft.com/office/drawing/2014/main" xmlns="" id="{7C832C34-2147-E173-EB8D-A35BB954B5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1915" y="311959"/>
              <a:ext cx="46179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5 h 1094"/>
                <a:gd name="T4" fmla="*/ 900 w 1095"/>
                <a:gd name="T5" fmla="*/ 195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60" name="Freeform 439">
              <a:extLst>
                <a:ext uri="{FF2B5EF4-FFF2-40B4-BE49-F238E27FC236}">
                  <a16:creationId xmlns:a16="http://schemas.microsoft.com/office/drawing/2014/main" xmlns="" id="{B9E3D0F4-23E5-00C7-F12E-98BBD21E9C4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0547" y="383327"/>
              <a:ext cx="48278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61" name="Freeform 440">
              <a:extLst>
                <a:ext uri="{FF2B5EF4-FFF2-40B4-BE49-F238E27FC236}">
                  <a16:creationId xmlns:a16="http://schemas.microsoft.com/office/drawing/2014/main" xmlns="" id="{6C583BC2-7AF1-9CBE-37E4-E4A4C63111AB}"/>
                </a:ext>
              </a:extLst>
            </p:cNvPr>
            <p:cNvSpPr>
              <a:spLocks/>
            </p:cNvSpPr>
            <p:nvPr/>
          </p:nvSpPr>
          <p:spPr bwMode="auto">
            <a:xfrm>
              <a:off x="929180" y="454694"/>
              <a:ext cx="48278" cy="461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6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6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62" name="Freeform 441">
              <a:extLst>
                <a:ext uri="{FF2B5EF4-FFF2-40B4-BE49-F238E27FC236}">
                  <a16:creationId xmlns:a16="http://schemas.microsoft.com/office/drawing/2014/main" xmlns="" id="{DB7B734E-44EB-B391-676C-D7AAC30BF30D}"/>
                </a:ext>
              </a:extLst>
            </p:cNvPr>
            <p:cNvSpPr>
              <a:spLocks/>
            </p:cNvSpPr>
            <p:nvPr/>
          </p:nvSpPr>
          <p:spPr bwMode="auto">
            <a:xfrm>
              <a:off x="857812" y="523963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63" name="Freeform 442">
              <a:extLst>
                <a:ext uri="{FF2B5EF4-FFF2-40B4-BE49-F238E27FC236}">
                  <a16:creationId xmlns:a16="http://schemas.microsoft.com/office/drawing/2014/main" xmlns="" id="{D601FECF-A8F6-4C6B-2939-A6F95212F550}"/>
                </a:ext>
              </a:extLst>
            </p:cNvPr>
            <p:cNvSpPr>
              <a:spLocks/>
            </p:cNvSpPr>
            <p:nvPr/>
          </p:nvSpPr>
          <p:spPr bwMode="auto">
            <a:xfrm>
              <a:off x="786444" y="595330"/>
              <a:ext cx="48278" cy="48278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64" name="Oval 443">
              <a:extLst>
                <a:ext uri="{FF2B5EF4-FFF2-40B4-BE49-F238E27FC236}">
                  <a16:creationId xmlns:a16="http://schemas.microsoft.com/office/drawing/2014/main" xmlns="" id="{3473341B-E368-83D7-7376-63D739E7E1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176" y="668797"/>
              <a:ext cx="44080" cy="44080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65" name="Oval 444">
              <a:extLst>
                <a:ext uri="{FF2B5EF4-FFF2-40B4-BE49-F238E27FC236}">
                  <a16:creationId xmlns:a16="http://schemas.microsoft.com/office/drawing/2014/main" xmlns="" id="{CAC2CEA0-89B5-7280-A2FB-BC573C68FD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7907" y="740164"/>
              <a:ext cx="41981" cy="44080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66" name="Freeform 445">
              <a:extLst>
                <a:ext uri="{FF2B5EF4-FFF2-40B4-BE49-F238E27FC236}">
                  <a16:creationId xmlns:a16="http://schemas.microsoft.com/office/drawing/2014/main" xmlns="" id="{266F0AAA-F8D7-D66B-E1BE-6D479AC556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441" y="809433"/>
              <a:ext cx="48278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67" name="Freeform 446">
              <a:extLst>
                <a:ext uri="{FF2B5EF4-FFF2-40B4-BE49-F238E27FC236}">
                  <a16:creationId xmlns:a16="http://schemas.microsoft.com/office/drawing/2014/main" xmlns="" id="{36C8C9D0-DE7B-E665-7049-FC2A94707371}"/>
                </a:ext>
              </a:extLst>
            </p:cNvPr>
            <p:cNvSpPr>
              <a:spLocks/>
            </p:cNvSpPr>
            <p:nvPr/>
          </p:nvSpPr>
          <p:spPr bwMode="auto">
            <a:xfrm>
              <a:off x="503073" y="880800"/>
              <a:ext cx="48278" cy="46179"/>
            </a:xfrm>
            <a:custGeom>
              <a:avLst/>
              <a:gdLst>
                <a:gd name="T0" fmla="*/ 194 w 1094"/>
                <a:gd name="T1" fmla="*/ 899 h 1094"/>
                <a:gd name="T2" fmla="*/ 194 w 1094"/>
                <a:gd name="T3" fmla="*/ 194 h 1094"/>
                <a:gd name="T4" fmla="*/ 899 w 1094"/>
                <a:gd name="T5" fmla="*/ 194 h 1094"/>
                <a:gd name="T6" fmla="*/ 899 w 1094"/>
                <a:gd name="T7" fmla="*/ 899 h 1094"/>
                <a:gd name="T8" fmla="*/ 194 w 1094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79" name="Freeform 458">
              <a:extLst>
                <a:ext uri="{FF2B5EF4-FFF2-40B4-BE49-F238E27FC236}">
                  <a16:creationId xmlns:a16="http://schemas.microsoft.com/office/drawing/2014/main" xmlns="" id="{7483B195-54B5-2A6E-2304-EC6A90CA811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3141" y="253186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80" name="Freeform 459">
              <a:extLst>
                <a:ext uri="{FF2B5EF4-FFF2-40B4-BE49-F238E27FC236}">
                  <a16:creationId xmlns:a16="http://schemas.microsoft.com/office/drawing/2014/main" xmlns="" id="{A95AEC97-C398-A47F-318D-1A6812B9B380}"/>
                </a:ext>
              </a:extLst>
            </p:cNvPr>
            <p:cNvSpPr>
              <a:spLocks/>
            </p:cNvSpPr>
            <p:nvPr/>
          </p:nvSpPr>
          <p:spPr bwMode="auto">
            <a:xfrm>
              <a:off x="941774" y="324553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899 w 1094"/>
                <a:gd name="T5" fmla="*/ 195 h 1094"/>
                <a:gd name="T6" fmla="*/ 899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81" name="Freeform 460">
              <a:extLst>
                <a:ext uri="{FF2B5EF4-FFF2-40B4-BE49-F238E27FC236}">
                  <a16:creationId xmlns:a16="http://schemas.microsoft.com/office/drawing/2014/main" xmlns="" id="{93CED6FD-E5AC-9F7E-9102-D0C9BDD90103}"/>
                </a:ext>
              </a:extLst>
            </p:cNvPr>
            <p:cNvSpPr>
              <a:spLocks/>
            </p:cNvSpPr>
            <p:nvPr/>
          </p:nvSpPr>
          <p:spPr bwMode="auto">
            <a:xfrm>
              <a:off x="870406" y="395921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4 h 1094"/>
                <a:gd name="T4" fmla="*/ 900 w 1094"/>
                <a:gd name="T5" fmla="*/ 194 h 1094"/>
                <a:gd name="T6" fmla="*/ 900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82" name="Freeform 461">
              <a:extLst>
                <a:ext uri="{FF2B5EF4-FFF2-40B4-BE49-F238E27FC236}">
                  <a16:creationId xmlns:a16="http://schemas.microsoft.com/office/drawing/2014/main" xmlns="" id="{F9D41022-7154-735D-9D3A-677B76EC7B1F}"/>
                </a:ext>
              </a:extLst>
            </p:cNvPr>
            <p:cNvSpPr>
              <a:spLocks/>
            </p:cNvSpPr>
            <p:nvPr/>
          </p:nvSpPr>
          <p:spPr bwMode="auto">
            <a:xfrm>
              <a:off x="799039" y="467288"/>
              <a:ext cx="48278" cy="48278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89" y="1094"/>
                    <a:pt x="195" y="899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83" name="Freeform 462">
              <a:extLst>
                <a:ext uri="{FF2B5EF4-FFF2-40B4-BE49-F238E27FC236}">
                  <a16:creationId xmlns:a16="http://schemas.microsoft.com/office/drawing/2014/main" xmlns="" id="{4E7FC0AE-EF04-3CC1-9F99-2728E5101B3C}"/>
                </a:ext>
              </a:extLst>
            </p:cNvPr>
            <p:cNvSpPr>
              <a:spLocks/>
            </p:cNvSpPr>
            <p:nvPr/>
          </p:nvSpPr>
          <p:spPr bwMode="auto">
            <a:xfrm>
              <a:off x="729770" y="538656"/>
              <a:ext cx="46179" cy="461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84" name="Freeform 463">
              <a:extLst>
                <a:ext uri="{FF2B5EF4-FFF2-40B4-BE49-F238E27FC236}">
                  <a16:creationId xmlns:a16="http://schemas.microsoft.com/office/drawing/2014/main" xmlns="" id="{66114033-ADF8-7D75-A37B-29DDF69D569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8403" y="607925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85" name="Freeform 464">
              <a:extLst>
                <a:ext uri="{FF2B5EF4-FFF2-40B4-BE49-F238E27FC236}">
                  <a16:creationId xmlns:a16="http://schemas.microsoft.com/office/drawing/2014/main" xmlns="" id="{18E5126F-81BA-C2E5-7D08-F1794C1F53FC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035" y="679292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86" name="Freeform 465">
              <a:extLst>
                <a:ext uri="{FF2B5EF4-FFF2-40B4-BE49-F238E27FC236}">
                  <a16:creationId xmlns:a16="http://schemas.microsoft.com/office/drawing/2014/main" xmlns="" id="{8E6867C4-9075-9B1B-A494-751361F565DF}"/>
                </a:ext>
              </a:extLst>
            </p:cNvPr>
            <p:cNvSpPr>
              <a:spLocks/>
            </p:cNvSpPr>
            <p:nvPr/>
          </p:nvSpPr>
          <p:spPr bwMode="auto">
            <a:xfrm>
              <a:off x="515667" y="750660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899 w 1094"/>
                <a:gd name="T5" fmla="*/ 195 h 1094"/>
                <a:gd name="T6" fmla="*/ 899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87" name="Freeform 466">
              <a:extLst>
                <a:ext uri="{FF2B5EF4-FFF2-40B4-BE49-F238E27FC236}">
                  <a16:creationId xmlns:a16="http://schemas.microsoft.com/office/drawing/2014/main" xmlns="" id="{B15389D8-4CD6-3AFB-D1BA-029BD1067D56}"/>
                </a:ext>
              </a:extLst>
            </p:cNvPr>
            <p:cNvSpPr>
              <a:spLocks/>
            </p:cNvSpPr>
            <p:nvPr/>
          </p:nvSpPr>
          <p:spPr bwMode="auto">
            <a:xfrm>
              <a:off x="444300" y="822027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4 h 1094"/>
                <a:gd name="T4" fmla="*/ 900 w 1094"/>
                <a:gd name="T5" fmla="*/ 194 h 1094"/>
                <a:gd name="T6" fmla="*/ 900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99" name="Freeform 478">
              <a:extLst>
                <a:ext uri="{FF2B5EF4-FFF2-40B4-BE49-F238E27FC236}">
                  <a16:creationId xmlns:a16="http://schemas.microsoft.com/office/drawing/2014/main" xmlns="" id="{208BEE9F-DE3F-E3EF-52E5-248F2427E236}"/>
                </a:ext>
              </a:extLst>
            </p:cNvPr>
            <p:cNvSpPr>
              <a:spLocks/>
            </p:cNvSpPr>
            <p:nvPr/>
          </p:nvSpPr>
          <p:spPr bwMode="auto">
            <a:xfrm>
              <a:off x="954368" y="196512"/>
              <a:ext cx="48278" cy="461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00" name="Freeform 479">
              <a:extLst>
                <a:ext uri="{FF2B5EF4-FFF2-40B4-BE49-F238E27FC236}">
                  <a16:creationId xmlns:a16="http://schemas.microsoft.com/office/drawing/2014/main" xmlns="" id="{5F1AEF56-EC69-FD20-2512-5901D5049024}"/>
                </a:ext>
              </a:extLst>
            </p:cNvPr>
            <p:cNvSpPr>
              <a:spLocks/>
            </p:cNvSpPr>
            <p:nvPr/>
          </p:nvSpPr>
          <p:spPr bwMode="auto">
            <a:xfrm>
              <a:off x="885100" y="267879"/>
              <a:ext cx="46179" cy="461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01" name="Freeform 480">
              <a:extLst>
                <a:ext uri="{FF2B5EF4-FFF2-40B4-BE49-F238E27FC236}">
                  <a16:creationId xmlns:a16="http://schemas.microsoft.com/office/drawing/2014/main" xmlns="" id="{43BB429D-9C15-71F9-9C96-6DEE3623FFF2}"/>
                </a:ext>
              </a:extLst>
            </p:cNvPr>
            <p:cNvSpPr>
              <a:spLocks/>
            </p:cNvSpPr>
            <p:nvPr/>
          </p:nvSpPr>
          <p:spPr bwMode="auto">
            <a:xfrm>
              <a:off x="813732" y="337148"/>
              <a:ext cx="46179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02" name="Freeform 481">
              <a:extLst>
                <a:ext uri="{FF2B5EF4-FFF2-40B4-BE49-F238E27FC236}">
                  <a16:creationId xmlns:a16="http://schemas.microsoft.com/office/drawing/2014/main" xmlns="" id="{8227264F-76C8-A5EB-1622-CCD8923F8A29}"/>
                </a:ext>
              </a:extLst>
            </p:cNvPr>
            <p:cNvSpPr>
              <a:spLocks/>
            </p:cNvSpPr>
            <p:nvPr/>
          </p:nvSpPr>
          <p:spPr bwMode="auto">
            <a:xfrm>
              <a:off x="742364" y="408515"/>
              <a:ext cx="48278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5 h 1094"/>
                <a:gd name="T4" fmla="*/ 900 w 1095"/>
                <a:gd name="T5" fmla="*/ 195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03" name="Freeform 482">
              <a:extLst>
                <a:ext uri="{FF2B5EF4-FFF2-40B4-BE49-F238E27FC236}">
                  <a16:creationId xmlns:a16="http://schemas.microsoft.com/office/drawing/2014/main" xmlns="" id="{0BD540E0-57EA-0B56-381E-AED639152E21}"/>
                </a:ext>
              </a:extLst>
            </p:cNvPr>
            <p:cNvSpPr>
              <a:spLocks/>
            </p:cNvSpPr>
            <p:nvPr/>
          </p:nvSpPr>
          <p:spPr bwMode="auto">
            <a:xfrm>
              <a:off x="670997" y="479883"/>
              <a:ext cx="48278" cy="48278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04" name="Freeform 483">
              <a:extLst>
                <a:ext uri="{FF2B5EF4-FFF2-40B4-BE49-F238E27FC236}">
                  <a16:creationId xmlns:a16="http://schemas.microsoft.com/office/drawing/2014/main" xmlns="" id="{86A60579-EF71-2700-B079-DD879F7CDFE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629" y="551250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05" name="Freeform 484">
              <a:extLst>
                <a:ext uri="{FF2B5EF4-FFF2-40B4-BE49-F238E27FC236}">
                  <a16:creationId xmlns:a16="http://schemas.microsoft.com/office/drawing/2014/main" xmlns="" id="{B7BDC6E5-D406-D3C5-18AA-B196CE3A2037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262" y="622618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06" name="Freeform 485">
              <a:extLst>
                <a:ext uri="{FF2B5EF4-FFF2-40B4-BE49-F238E27FC236}">
                  <a16:creationId xmlns:a16="http://schemas.microsoft.com/office/drawing/2014/main" xmlns="" id="{204366AF-2048-41EE-4D33-2D15313C6A19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894" y="693985"/>
              <a:ext cx="48278" cy="461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07" name="Oval 486">
              <a:extLst>
                <a:ext uri="{FF2B5EF4-FFF2-40B4-BE49-F238E27FC236}">
                  <a16:creationId xmlns:a16="http://schemas.microsoft.com/office/drawing/2014/main" xmlns="" id="{4521AED5-04E4-4302-0989-3136C55711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9725" y="765353"/>
              <a:ext cx="41981" cy="44080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19" name="Oval 498">
              <a:extLst>
                <a:ext uri="{FF2B5EF4-FFF2-40B4-BE49-F238E27FC236}">
                  <a16:creationId xmlns:a16="http://schemas.microsoft.com/office/drawing/2014/main" xmlns="" id="{3FEBACA5-0CDE-D98F-C554-A9513B0156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9793" y="139837"/>
              <a:ext cx="44080" cy="44080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20" name="Oval 499">
              <a:extLst>
                <a:ext uri="{FF2B5EF4-FFF2-40B4-BE49-F238E27FC236}">
                  <a16:creationId xmlns:a16="http://schemas.microsoft.com/office/drawing/2014/main" xmlns="" id="{184D834C-21F8-DE83-3EF7-144AA5C443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8425" y="211205"/>
              <a:ext cx="44080" cy="44080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21" name="Freeform 500">
              <a:extLst>
                <a:ext uri="{FF2B5EF4-FFF2-40B4-BE49-F238E27FC236}">
                  <a16:creationId xmlns:a16="http://schemas.microsoft.com/office/drawing/2014/main" xmlns="" id="{B98AF20F-A7D5-AC96-3EF0-403AD1715387}"/>
                </a:ext>
              </a:extLst>
            </p:cNvPr>
            <p:cNvSpPr>
              <a:spLocks/>
            </p:cNvSpPr>
            <p:nvPr/>
          </p:nvSpPr>
          <p:spPr bwMode="auto">
            <a:xfrm>
              <a:off x="754959" y="280473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22" name="Freeform 501">
              <a:extLst>
                <a:ext uri="{FF2B5EF4-FFF2-40B4-BE49-F238E27FC236}">
                  <a16:creationId xmlns:a16="http://schemas.microsoft.com/office/drawing/2014/main" xmlns="" id="{323F1CB4-AF88-C990-0FF6-3D238E4B3EE2}"/>
                </a:ext>
              </a:extLst>
            </p:cNvPr>
            <p:cNvSpPr>
              <a:spLocks/>
            </p:cNvSpPr>
            <p:nvPr/>
          </p:nvSpPr>
          <p:spPr bwMode="auto">
            <a:xfrm>
              <a:off x="683591" y="351841"/>
              <a:ext cx="48278" cy="461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23" name="Freeform 502">
              <a:extLst>
                <a:ext uri="{FF2B5EF4-FFF2-40B4-BE49-F238E27FC236}">
                  <a16:creationId xmlns:a16="http://schemas.microsoft.com/office/drawing/2014/main" xmlns="" id="{1938E5C0-EDEA-7A7B-BD6D-21A69A14ADB2}"/>
                </a:ext>
              </a:extLst>
            </p:cNvPr>
            <p:cNvSpPr>
              <a:spLocks/>
            </p:cNvSpPr>
            <p:nvPr/>
          </p:nvSpPr>
          <p:spPr bwMode="auto">
            <a:xfrm>
              <a:off x="612224" y="421109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899 w 1094"/>
                <a:gd name="T5" fmla="*/ 195 h 1094"/>
                <a:gd name="T6" fmla="*/ 899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24" name="Freeform 503">
              <a:extLst>
                <a:ext uri="{FF2B5EF4-FFF2-40B4-BE49-F238E27FC236}">
                  <a16:creationId xmlns:a16="http://schemas.microsoft.com/office/drawing/2014/main" xmlns="" id="{A82FA6B1-35A2-9451-8549-DDE3BF63CE3B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955" y="492477"/>
              <a:ext cx="46179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4 h 1094"/>
                <a:gd name="T4" fmla="*/ 900 w 1094"/>
                <a:gd name="T5" fmla="*/ 194 h 1094"/>
                <a:gd name="T6" fmla="*/ 900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25" name="Freeform 504">
              <a:extLst>
                <a:ext uri="{FF2B5EF4-FFF2-40B4-BE49-F238E27FC236}">
                  <a16:creationId xmlns:a16="http://schemas.microsoft.com/office/drawing/2014/main" xmlns="" id="{352EB7DF-E31C-D285-11ED-240B3E10B8FE}"/>
                </a:ext>
              </a:extLst>
            </p:cNvPr>
            <p:cNvSpPr>
              <a:spLocks/>
            </p:cNvSpPr>
            <p:nvPr/>
          </p:nvSpPr>
          <p:spPr bwMode="auto">
            <a:xfrm>
              <a:off x="471587" y="563845"/>
              <a:ext cx="48278" cy="48278"/>
            </a:xfrm>
            <a:custGeom>
              <a:avLst/>
              <a:gdLst>
                <a:gd name="T0" fmla="*/ 195 w 1094"/>
                <a:gd name="T1" fmla="*/ 899 h 1094"/>
                <a:gd name="T2" fmla="*/ 195 w 1094"/>
                <a:gd name="T3" fmla="*/ 194 h 1094"/>
                <a:gd name="T4" fmla="*/ 900 w 1094"/>
                <a:gd name="T5" fmla="*/ 194 h 1094"/>
                <a:gd name="T6" fmla="*/ 900 w 1094"/>
                <a:gd name="T7" fmla="*/ 899 h 1094"/>
                <a:gd name="T8" fmla="*/ 195 w 1094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899"/>
                  </a:cubicBezTo>
                  <a:cubicBezTo>
                    <a:pt x="705" y="1094"/>
                    <a:pt x="389" y="1094"/>
                    <a:pt x="195" y="899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26" name="Freeform 505">
              <a:extLst>
                <a:ext uri="{FF2B5EF4-FFF2-40B4-BE49-F238E27FC236}">
                  <a16:creationId xmlns:a16="http://schemas.microsoft.com/office/drawing/2014/main" xmlns="" id="{B36FF106-6985-75D4-7ED9-2AA832B5C2B9}"/>
                </a:ext>
              </a:extLst>
            </p:cNvPr>
            <p:cNvSpPr>
              <a:spLocks/>
            </p:cNvSpPr>
            <p:nvPr/>
          </p:nvSpPr>
          <p:spPr bwMode="auto">
            <a:xfrm>
              <a:off x="400220" y="635212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27" name="Freeform 506">
              <a:extLst>
                <a:ext uri="{FF2B5EF4-FFF2-40B4-BE49-F238E27FC236}">
                  <a16:creationId xmlns:a16="http://schemas.microsoft.com/office/drawing/2014/main" xmlns="" id="{67EA654F-EF57-F5AA-4B0C-91B3A8FEB15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8852" y="706580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39" name="Oval 518">
              <a:extLst>
                <a:ext uri="{FF2B5EF4-FFF2-40B4-BE49-F238E27FC236}">
                  <a16:creationId xmlns:a16="http://schemas.microsoft.com/office/drawing/2014/main" xmlns="" id="{BF6B3C17-6201-5BE5-E546-0D0B921977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1020" y="81064"/>
              <a:ext cx="44080" cy="44080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40" name="Freeform 519">
              <a:extLst>
                <a:ext uri="{FF2B5EF4-FFF2-40B4-BE49-F238E27FC236}">
                  <a16:creationId xmlns:a16="http://schemas.microsoft.com/office/drawing/2014/main" xmlns="" id="{AA5D8B5E-A3AF-70F9-AFF7-412CDB8BB51A}"/>
                </a:ext>
              </a:extLst>
            </p:cNvPr>
            <p:cNvSpPr>
              <a:spLocks/>
            </p:cNvSpPr>
            <p:nvPr/>
          </p:nvSpPr>
          <p:spPr bwMode="auto">
            <a:xfrm>
              <a:off x="767553" y="150333"/>
              <a:ext cx="48278" cy="48278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41" name="Freeform 520">
              <a:extLst>
                <a:ext uri="{FF2B5EF4-FFF2-40B4-BE49-F238E27FC236}">
                  <a16:creationId xmlns:a16="http://schemas.microsoft.com/office/drawing/2014/main" xmlns="" id="{763C909C-03B4-5799-CA08-AF9F1193E856}"/>
                </a:ext>
              </a:extLst>
            </p:cNvPr>
            <p:cNvSpPr>
              <a:spLocks/>
            </p:cNvSpPr>
            <p:nvPr/>
          </p:nvSpPr>
          <p:spPr bwMode="auto">
            <a:xfrm>
              <a:off x="696185" y="221700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42" name="Freeform 521">
              <a:extLst>
                <a:ext uri="{FF2B5EF4-FFF2-40B4-BE49-F238E27FC236}">
                  <a16:creationId xmlns:a16="http://schemas.microsoft.com/office/drawing/2014/main" xmlns="" id="{FBAFC703-6AE0-36E1-21D8-ECB0BBFAEF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917" y="293068"/>
              <a:ext cx="46179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43" name="Freeform 522">
              <a:extLst>
                <a:ext uri="{FF2B5EF4-FFF2-40B4-BE49-F238E27FC236}">
                  <a16:creationId xmlns:a16="http://schemas.microsoft.com/office/drawing/2014/main" xmlns="" id="{466FDF7A-9989-A831-1C11-B7B3F8B0C7D3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549" y="364435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44" name="Freeform 523">
              <a:extLst>
                <a:ext uri="{FF2B5EF4-FFF2-40B4-BE49-F238E27FC236}">
                  <a16:creationId xmlns:a16="http://schemas.microsoft.com/office/drawing/2014/main" xmlns="" id="{90526AFD-7C5B-3FB0-F134-C3B682053AD4}"/>
                </a:ext>
              </a:extLst>
            </p:cNvPr>
            <p:cNvSpPr>
              <a:spLocks/>
            </p:cNvSpPr>
            <p:nvPr/>
          </p:nvSpPr>
          <p:spPr bwMode="auto">
            <a:xfrm>
              <a:off x="484182" y="435803"/>
              <a:ext cx="48278" cy="461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45" name="Freeform 524">
              <a:extLst>
                <a:ext uri="{FF2B5EF4-FFF2-40B4-BE49-F238E27FC236}">
                  <a16:creationId xmlns:a16="http://schemas.microsoft.com/office/drawing/2014/main" xmlns="" id="{0185EF04-1089-4B36-74FE-8B917B40048B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814" y="507170"/>
              <a:ext cx="48278" cy="46179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46" name="Freeform 525">
              <a:extLst>
                <a:ext uri="{FF2B5EF4-FFF2-40B4-BE49-F238E27FC236}">
                  <a16:creationId xmlns:a16="http://schemas.microsoft.com/office/drawing/2014/main" xmlns="" id="{58109225-BF40-6B36-DFC7-F45D8288A0E1}"/>
                </a:ext>
              </a:extLst>
            </p:cNvPr>
            <p:cNvSpPr>
              <a:spLocks/>
            </p:cNvSpPr>
            <p:nvPr/>
          </p:nvSpPr>
          <p:spPr bwMode="auto">
            <a:xfrm>
              <a:off x="341447" y="576439"/>
              <a:ext cx="48278" cy="48278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47" name="Freeform 526">
              <a:extLst>
                <a:ext uri="{FF2B5EF4-FFF2-40B4-BE49-F238E27FC236}">
                  <a16:creationId xmlns:a16="http://schemas.microsoft.com/office/drawing/2014/main" xmlns="" id="{49386193-D0B7-3926-AE2E-FD5C851DF807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079" y="647806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59" name="Freeform 538">
              <a:extLst>
                <a:ext uri="{FF2B5EF4-FFF2-40B4-BE49-F238E27FC236}">
                  <a16:creationId xmlns:a16="http://schemas.microsoft.com/office/drawing/2014/main" xmlns="" id="{1972BF12-7E46-D955-5EAF-53CC9D42EEC6}"/>
                </a:ext>
              </a:extLst>
            </p:cNvPr>
            <p:cNvSpPr>
              <a:spLocks/>
            </p:cNvSpPr>
            <p:nvPr/>
          </p:nvSpPr>
          <p:spPr bwMode="auto">
            <a:xfrm>
              <a:off x="782246" y="22291"/>
              <a:ext cx="46179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60" name="Freeform 539">
              <a:extLst>
                <a:ext uri="{FF2B5EF4-FFF2-40B4-BE49-F238E27FC236}">
                  <a16:creationId xmlns:a16="http://schemas.microsoft.com/office/drawing/2014/main" xmlns="" id="{B486A173-4A2E-A76D-208F-A48143838209}"/>
                </a:ext>
              </a:extLst>
            </p:cNvPr>
            <p:cNvSpPr>
              <a:spLocks/>
            </p:cNvSpPr>
            <p:nvPr/>
          </p:nvSpPr>
          <p:spPr bwMode="auto">
            <a:xfrm>
              <a:off x="710879" y="93658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899 w 1094"/>
                <a:gd name="T5" fmla="*/ 195 h 1094"/>
                <a:gd name="T6" fmla="*/ 899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61" name="Oval 540">
              <a:extLst>
                <a:ext uri="{FF2B5EF4-FFF2-40B4-BE49-F238E27FC236}">
                  <a16:creationId xmlns:a16="http://schemas.microsoft.com/office/drawing/2014/main" xmlns="" id="{658989B4-B056-5E69-C5A3-326DEAD8A3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1610" y="167125"/>
              <a:ext cx="44080" cy="41981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62" name="Oval 541">
              <a:extLst>
                <a:ext uri="{FF2B5EF4-FFF2-40B4-BE49-F238E27FC236}">
                  <a16:creationId xmlns:a16="http://schemas.microsoft.com/office/drawing/2014/main" xmlns="" id="{7B38FCB2-2093-F344-F034-8173516FAD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243" y="236393"/>
              <a:ext cx="44080" cy="44080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63" name="Freeform 542">
              <a:extLst>
                <a:ext uri="{FF2B5EF4-FFF2-40B4-BE49-F238E27FC236}">
                  <a16:creationId xmlns:a16="http://schemas.microsoft.com/office/drawing/2014/main" xmlns="" id="{471F184D-1A95-F585-6704-95AFBDE37A4C}"/>
                </a:ext>
              </a:extLst>
            </p:cNvPr>
            <p:cNvSpPr>
              <a:spLocks/>
            </p:cNvSpPr>
            <p:nvPr/>
          </p:nvSpPr>
          <p:spPr bwMode="auto">
            <a:xfrm>
              <a:off x="496776" y="305662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64" name="Freeform 543">
              <a:extLst>
                <a:ext uri="{FF2B5EF4-FFF2-40B4-BE49-F238E27FC236}">
                  <a16:creationId xmlns:a16="http://schemas.microsoft.com/office/drawing/2014/main" xmlns="" id="{E6FDB0DB-14D4-25B2-1A11-1CC8ECE3F1C6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408" y="377030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65" name="Freeform 544">
              <a:extLst>
                <a:ext uri="{FF2B5EF4-FFF2-40B4-BE49-F238E27FC236}">
                  <a16:creationId xmlns:a16="http://schemas.microsoft.com/office/drawing/2014/main" xmlns="" id="{2790DAEE-4307-8103-3367-98C538B207B9}"/>
                </a:ext>
              </a:extLst>
            </p:cNvPr>
            <p:cNvSpPr>
              <a:spLocks/>
            </p:cNvSpPr>
            <p:nvPr/>
          </p:nvSpPr>
          <p:spPr bwMode="auto">
            <a:xfrm>
              <a:off x="356140" y="448397"/>
              <a:ext cx="46179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66" name="Freeform 545">
              <a:extLst>
                <a:ext uri="{FF2B5EF4-FFF2-40B4-BE49-F238E27FC236}">
                  <a16:creationId xmlns:a16="http://schemas.microsoft.com/office/drawing/2014/main" xmlns="" id="{BC2D9A8F-9BB2-D2F2-8F23-632321368F31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772" y="519765"/>
              <a:ext cx="46179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5 h 1094"/>
                <a:gd name="T4" fmla="*/ 900 w 1095"/>
                <a:gd name="T5" fmla="*/ 195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67" name="Freeform 546">
              <a:extLst>
                <a:ext uri="{FF2B5EF4-FFF2-40B4-BE49-F238E27FC236}">
                  <a16:creationId xmlns:a16="http://schemas.microsoft.com/office/drawing/2014/main" xmlns="" id="{930BC73C-D081-831B-C339-0DF1FF4EE98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3405" y="591132"/>
              <a:ext cx="48278" cy="46179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4 h 1094"/>
                <a:gd name="T4" fmla="*/ 900 w 1094"/>
                <a:gd name="T5" fmla="*/ 194 h 1094"/>
                <a:gd name="T6" fmla="*/ 900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79" name="Freeform 558">
              <a:extLst>
                <a:ext uri="{FF2B5EF4-FFF2-40B4-BE49-F238E27FC236}">
                  <a16:creationId xmlns:a16="http://schemas.microsoft.com/office/drawing/2014/main" xmlns="" id="{F860DADA-2439-2D47-C354-B56BFAA6B7CE}"/>
                </a:ext>
              </a:extLst>
            </p:cNvPr>
            <p:cNvSpPr>
              <a:spLocks/>
            </p:cNvSpPr>
            <p:nvPr/>
          </p:nvSpPr>
          <p:spPr bwMode="auto">
            <a:xfrm>
              <a:off x="723473" y="-36482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80" name="Freeform 559">
              <a:extLst>
                <a:ext uri="{FF2B5EF4-FFF2-40B4-BE49-F238E27FC236}">
                  <a16:creationId xmlns:a16="http://schemas.microsoft.com/office/drawing/2014/main" xmlns="" id="{EC053987-4589-772D-18FE-5E8ACF407007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105" y="34885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81" name="Oval 560">
              <a:extLst>
                <a:ext uri="{FF2B5EF4-FFF2-40B4-BE49-F238E27FC236}">
                  <a16:creationId xmlns:a16="http://schemas.microsoft.com/office/drawing/2014/main" xmlns="" id="{A67499B8-CD25-549B-AFE8-1B0D3A3CE6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2837" y="108352"/>
              <a:ext cx="44080" cy="44080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82" name="Oval 561">
              <a:extLst>
                <a:ext uri="{FF2B5EF4-FFF2-40B4-BE49-F238E27FC236}">
                  <a16:creationId xmlns:a16="http://schemas.microsoft.com/office/drawing/2014/main" xmlns="" id="{8F7D970D-3FE1-840C-3C71-0AEBD98A3D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1469" y="179719"/>
              <a:ext cx="44080" cy="44080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83" name="Freeform 562">
              <a:extLst>
                <a:ext uri="{FF2B5EF4-FFF2-40B4-BE49-F238E27FC236}">
                  <a16:creationId xmlns:a16="http://schemas.microsoft.com/office/drawing/2014/main" xmlns="" id="{E1436035-627E-A663-FC3B-1F4F8BA6DE58}"/>
                </a:ext>
              </a:extLst>
            </p:cNvPr>
            <p:cNvSpPr>
              <a:spLocks/>
            </p:cNvSpPr>
            <p:nvPr/>
          </p:nvSpPr>
          <p:spPr bwMode="auto">
            <a:xfrm>
              <a:off x="440102" y="248988"/>
              <a:ext cx="46179" cy="46179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84" name="Freeform 563">
              <a:extLst>
                <a:ext uri="{FF2B5EF4-FFF2-40B4-BE49-F238E27FC236}">
                  <a16:creationId xmlns:a16="http://schemas.microsoft.com/office/drawing/2014/main" xmlns="" id="{5A431E9B-0F9F-0B25-E86C-45A253E6CBF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734" y="318256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85" name="Freeform 564">
              <a:extLst>
                <a:ext uri="{FF2B5EF4-FFF2-40B4-BE49-F238E27FC236}">
                  <a16:creationId xmlns:a16="http://schemas.microsoft.com/office/drawing/2014/main" xmlns="" id="{71ED66DD-11B9-884E-4D2E-18092884DC6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367" y="389624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86" name="Freeform 565">
              <a:extLst>
                <a:ext uri="{FF2B5EF4-FFF2-40B4-BE49-F238E27FC236}">
                  <a16:creationId xmlns:a16="http://schemas.microsoft.com/office/drawing/2014/main" xmlns="" id="{2C678590-7444-1B8E-893D-96407F5AE5F6}"/>
                </a:ext>
              </a:extLst>
            </p:cNvPr>
            <p:cNvSpPr>
              <a:spLocks/>
            </p:cNvSpPr>
            <p:nvPr/>
          </p:nvSpPr>
          <p:spPr bwMode="auto">
            <a:xfrm>
              <a:off x="225999" y="460991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87" name="Freeform 566">
              <a:extLst>
                <a:ext uri="{FF2B5EF4-FFF2-40B4-BE49-F238E27FC236}">
                  <a16:creationId xmlns:a16="http://schemas.microsoft.com/office/drawing/2014/main" xmlns="" id="{CBAEC579-8A1F-064E-E6CA-55068211062E}"/>
                </a:ext>
              </a:extLst>
            </p:cNvPr>
            <p:cNvSpPr>
              <a:spLocks/>
            </p:cNvSpPr>
            <p:nvPr/>
          </p:nvSpPr>
          <p:spPr bwMode="auto">
            <a:xfrm>
              <a:off x="154631" y="532359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99" name="Freeform 578">
              <a:extLst>
                <a:ext uri="{FF2B5EF4-FFF2-40B4-BE49-F238E27FC236}">
                  <a16:creationId xmlns:a16="http://schemas.microsoft.com/office/drawing/2014/main" xmlns="" id="{9323AEE0-8389-2FC5-6B16-E6B0171533FA}"/>
                </a:ext>
              </a:extLst>
            </p:cNvPr>
            <p:cNvSpPr>
              <a:spLocks/>
            </p:cNvSpPr>
            <p:nvPr/>
          </p:nvSpPr>
          <p:spPr bwMode="auto">
            <a:xfrm>
              <a:off x="664700" y="-93157"/>
              <a:ext cx="48278" cy="461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00" name="Freeform 579">
              <a:extLst>
                <a:ext uri="{FF2B5EF4-FFF2-40B4-BE49-F238E27FC236}">
                  <a16:creationId xmlns:a16="http://schemas.microsoft.com/office/drawing/2014/main" xmlns="" id="{A62B2BA2-4E31-DB35-12AF-206B87F7173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3332" y="-23888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01" name="Freeform 580">
              <a:extLst>
                <a:ext uri="{FF2B5EF4-FFF2-40B4-BE49-F238E27FC236}">
                  <a16:creationId xmlns:a16="http://schemas.microsoft.com/office/drawing/2014/main" xmlns="" id="{6F20C815-2917-C752-6EE6-70E194792C84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064" y="47479"/>
              <a:ext cx="46179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02" name="Freeform 581">
              <a:extLst>
                <a:ext uri="{FF2B5EF4-FFF2-40B4-BE49-F238E27FC236}">
                  <a16:creationId xmlns:a16="http://schemas.microsoft.com/office/drawing/2014/main" xmlns="" id="{15C41560-EA16-96CF-8EE9-DB72277306F9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696" y="118847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03" name="Freeform 582">
              <a:extLst>
                <a:ext uri="{FF2B5EF4-FFF2-40B4-BE49-F238E27FC236}">
                  <a16:creationId xmlns:a16="http://schemas.microsoft.com/office/drawing/2014/main" xmlns="" id="{998014A3-62BB-C122-9380-CF10C0900E84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328" y="190214"/>
              <a:ext cx="48278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5 h 1094"/>
                <a:gd name="T4" fmla="*/ 900 w 1095"/>
                <a:gd name="T5" fmla="*/ 195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04" name="Oval 583">
              <a:extLst>
                <a:ext uri="{FF2B5EF4-FFF2-40B4-BE49-F238E27FC236}">
                  <a16:creationId xmlns:a16="http://schemas.microsoft.com/office/drawing/2014/main" xmlns="" id="{3497931A-AB60-29B7-01EC-D84C42EC82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2060" y="263681"/>
              <a:ext cx="44080" cy="44080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05" name="Freeform 584">
              <a:extLst>
                <a:ext uri="{FF2B5EF4-FFF2-40B4-BE49-F238E27FC236}">
                  <a16:creationId xmlns:a16="http://schemas.microsoft.com/office/drawing/2014/main" xmlns="" id="{91E34648-6711-5DA0-D2B8-3CA2D0ED974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8593" y="332950"/>
              <a:ext cx="48278" cy="461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06" name="Freeform 585">
              <a:extLst>
                <a:ext uri="{FF2B5EF4-FFF2-40B4-BE49-F238E27FC236}">
                  <a16:creationId xmlns:a16="http://schemas.microsoft.com/office/drawing/2014/main" xmlns="" id="{D8FE6C3D-BDA5-8AF8-628D-69D0C34C6E59}"/>
                </a:ext>
              </a:extLst>
            </p:cNvPr>
            <p:cNvSpPr>
              <a:spLocks/>
            </p:cNvSpPr>
            <p:nvPr/>
          </p:nvSpPr>
          <p:spPr bwMode="auto">
            <a:xfrm>
              <a:off x="167226" y="404317"/>
              <a:ext cx="48278" cy="461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07" name="Freeform 586">
              <a:extLst>
                <a:ext uri="{FF2B5EF4-FFF2-40B4-BE49-F238E27FC236}">
                  <a16:creationId xmlns:a16="http://schemas.microsoft.com/office/drawing/2014/main" xmlns="" id="{BF050303-E544-7B89-AE95-BE6C466C2F34}"/>
                </a:ext>
              </a:extLst>
            </p:cNvPr>
            <p:cNvSpPr>
              <a:spLocks/>
            </p:cNvSpPr>
            <p:nvPr/>
          </p:nvSpPr>
          <p:spPr bwMode="auto">
            <a:xfrm>
              <a:off x="97957" y="473586"/>
              <a:ext cx="46179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19" name="Freeform 598">
              <a:extLst>
                <a:ext uri="{FF2B5EF4-FFF2-40B4-BE49-F238E27FC236}">
                  <a16:creationId xmlns:a16="http://schemas.microsoft.com/office/drawing/2014/main" xmlns="" id="{87FA6D54-5462-F6A1-6591-A3A874BBBF7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025" y="-151930"/>
              <a:ext cx="48278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20" name="Freeform 599">
              <a:extLst>
                <a:ext uri="{FF2B5EF4-FFF2-40B4-BE49-F238E27FC236}">
                  <a16:creationId xmlns:a16="http://schemas.microsoft.com/office/drawing/2014/main" xmlns="" id="{7A3BD8F2-BE30-E7C0-7EFE-A69C79068E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6658" y="-80562"/>
              <a:ext cx="48278" cy="48278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21" name="Freeform 600">
              <a:extLst>
                <a:ext uri="{FF2B5EF4-FFF2-40B4-BE49-F238E27FC236}">
                  <a16:creationId xmlns:a16="http://schemas.microsoft.com/office/drawing/2014/main" xmlns="" id="{F1A9EE57-FA36-6089-4193-40C32E4779E5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290" y="-9195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22" name="Freeform 601">
              <a:extLst>
                <a:ext uri="{FF2B5EF4-FFF2-40B4-BE49-F238E27FC236}">
                  <a16:creationId xmlns:a16="http://schemas.microsoft.com/office/drawing/2014/main" xmlns="" id="{FA3CEEE9-3B0D-5FA8-B007-F846A1D0E733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923" y="62173"/>
              <a:ext cx="48278" cy="461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23" name="Freeform 602">
              <a:extLst>
                <a:ext uri="{FF2B5EF4-FFF2-40B4-BE49-F238E27FC236}">
                  <a16:creationId xmlns:a16="http://schemas.microsoft.com/office/drawing/2014/main" xmlns="" id="{26D6FBCD-BAEC-896F-023C-8F8C008A2480}"/>
                </a:ext>
              </a:extLst>
            </p:cNvPr>
            <p:cNvSpPr>
              <a:spLocks/>
            </p:cNvSpPr>
            <p:nvPr/>
          </p:nvSpPr>
          <p:spPr bwMode="auto">
            <a:xfrm>
              <a:off x="322555" y="131441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24" name="Oval 603">
              <a:extLst>
                <a:ext uri="{FF2B5EF4-FFF2-40B4-BE49-F238E27FC236}">
                  <a16:creationId xmlns:a16="http://schemas.microsoft.com/office/drawing/2014/main" xmlns="" id="{7518349F-8E72-EBE2-AA43-39072C0B06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5386" y="204908"/>
              <a:ext cx="41981" cy="44080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25" name="Oval 604">
              <a:extLst>
                <a:ext uri="{FF2B5EF4-FFF2-40B4-BE49-F238E27FC236}">
                  <a16:creationId xmlns:a16="http://schemas.microsoft.com/office/drawing/2014/main" xmlns="" id="{7E13086A-B941-9586-5DB3-753B874201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4018" y="276275"/>
              <a:ext cx="41981" cy="44080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26" name="Freeform 605">
              <a:extLst>
                <a:ext uri="{FF2B5EF4-FFF2-40B4-BE49-F238E27FC236}">
                  <a16:creationId xmlns:a16="http://schemas.microsoft.com/office/drawing/2014/main" xmlns="" id="{AF2044F4-5561-5334-4EC4-CD0B007A4F8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552" y="345544"/>
              <a:ext cx="48278" cy="48278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27" name="Freeform 606">
              <a:extLst>
                <a:ext uri="{FF2B5EF4-FFF2-40B4-BE49-F238E27FC236}">
                  <a16:creationId xmlns:a16="http://schemas.microsoft.com/office/drawing/2014/main" xmlns="" id="{6ED7E0EB-F7AA-C94D-6290-F9A1BD35CB8C}"/>
                </a:ext>
              </a:extLst>
            </p:cNvPr>
            <p:cNvSpPr>
              <a:spLocks/>
            </p:cNvSpPr>
            <p:nvPr/>
          </p:nvSpPr>
          <p:spPr bwMode="auto">
            <a:xfrm>
              <a:off x="39184" y="416911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</p:grpSp>
      <p:grpSp>
        <p:nvGrpSpPr>
          <p:cNvPr id="726" name="Grupo 725">
            <a:extLst>
              <a:ext uri="{FF2B5EF4-FFF2-40B4-BE49-F238E27FC236}">
                <a16:creationId xmlns:a16="http://schemas.microsoft.com/office/drawing/2014/main" xmlns="" id="{8AEAD75F-E030-ABB7-BF13-67DF1095B02D}"/>
              </a:ext>
            </a:extLst>
          </p:cNvPr>
          <p:cNvGrpSpPr/>
          <p:nvPr userDrawn="1"/>
        </p:nvGrpSpPr>
        <p:grpSpPr>
          <a:xfrm flipH="1">
            <a:off x="8057475" y="4108380"/>
            <a:ext cx="1507863" cy="1510278"/>
            <a:chOff x="39184" y="-151930"/>
            <a:chExt cx="1309806" cy="1311904"/>
          </a:xfrm>
          <a:solidFill>
            <a:schemeClr val="accent1"/>
          </a:solidFill>
        </p:grpSpPr>
        <p:sp>
          <p:nvSpPr>
            <p:cNvPr id="727" name="Oval 357">
              <a:extLst>
                <a:ext uri="{FF2B5EF4-FFF2-40B4-BE49-F238E27FC236}">
                  <a16:creationId xmlns:a16="http://schemas.microsoft.com/office/drawing/2014/main" xmlns="" id="{57F9FB95-FEF0-3E40-CAE7-9F8FF90145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4909" y="544953"/>
              <a:ext cx="44081" cy="44081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28" name="Freeform 358">
              <a:extLst>
                <a:ext uri="{FF2B5EF4-FFF2-40B4-BE49-F238E27FC236}">
                  <a16:creationId xmlns:a16="http://schemas.microsoft.com/office/drawing/2014/main" xmlns="" id="{743D8CD9-549E-4248-7AC1-EDEB0777BE51}"/>
                </a:ext>
              </a:extLst>
            </p:cNvPr>
            <p:cNvSpPr>
              <a:spLocks/>
            </p:cNvSpPr>
            <p:nvPr/>
          </p:nvSpPr>
          <p:spPr bwMode="auto">
            <a:xfrm>
              <a:off x="1231442" y="614221"/>
              <a:ext cx="48279" cy="48279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6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29" name="Freeform 359">
              <a:extLst>
                <a:ext uri="{FF2B5EF4-FFF2-40B4-BE49-F238E27FC236}">
                  <a16:creationId xmlns:a16="http://schemas.microsoft.com/office/drawing/2014/main" xmlns="" id="{E194F68E-3275-5EA1-AABB-08A3FB914D0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0075" y="685588"/>
              <a:ext cx="48279" cy="48279"/>
            </a:xfrm>
            <a:custGeom>
              <a:avLst/>
              <a:gdLst>
                <a:gd name="T0" fmla="*/ 194 w 1094"/>
                <a:gd name="T1" fmla="*/ 899 h 1094"/>
                <a:gd name="T2" fmla="*/ 194 w 1094"/>
                <a:gd name="T3" fmla="*/ 194 h 1094"/>
                <a:gd name="T4" fmla="*/ 899 w 1094"/>
                <a:gd name="T5" fmla="*/ 194 h 1094"/>
                <a:gd name="T6" fmla="*/ 899 w 1094"/>
                <a:gd name="T7" fmla="*/ 899 h 1094"/>
                <a:gd name="T8" fmla="*/ 194 w 1094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30" name="Freeform 360">
              <a:extLst>
                <a:ext uri="{FF2B5EF4-FFF2-40B4-BE49-F238E27FC236}">
                  <a16:creationId xmlns:a16="http://schemas.microsoft.com/office/drawing/2014/main" xmlns="" id="{C0E45018-DD97-552A-B104-CE7382A94DC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8707" y="756956"/>
              <a:ext cx="48279" cy="482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6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31" name="Freeform 361">
              <a:extLst>
                <a:ext uri="{FF2B5EF4-FFF2-40B4-BE49-F238E27FC236}">
                  <a16:creationId xmlns:a16="http://schemas.microsoft.com/office/drawing/2014/main" xmlns="" id="{A42610D8-5103-906D-8914-3600E3B3675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9439" y="828324"/>
              <a:ext cx="46179" cy="461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32" name="Freeform 362">
              <a:extLst>
                <a:ext uri="{FF2B5EF4-FFF2-40B4-BE49-F238E27FC236}">
                  <a16:creationId xmlns:a16="http://schemas.microsoft.com/office/drawing/2014/main" xmlns="" id="{98D2637C-6F70-5295-585F-6BF299BF0186}"/>
                </a:ext>
              </a:extLst>
            </p:cNvPr>
            <p:cNvSpPr>
              <a:spLocks/>
            </p:cNvSpPr>
            <p:nvPr/>
          </p:nvSpPr>
          <p:spPr bwMode="auto">
            <a:xfrm>
              <a:off x="948072" y="899691"/>
              <a:ext cx="48279" cy="461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33" name="Freeform 363">
              <a:extLst>
                <a:ext uri="{FF2B5EF4-FFF2-40B4-BE49-F238E27FC236}">
                  <a16:creationId xmlns:a16="http://schemas.microsoft.com/office/drawing/2014/main" xmlns="" id="{A7D166C4-A63C-0E72-E65E-F766AB9C4418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704" y="968960"/>
              <a:ext cx="48279" cy="48279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5 h 1094"/>
                <a:gd name="T4" fmla="*/ 900 w 1095"/>
                <a:gd name="T5" fmla="*/ 195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34" name="Freeform 364">
              <a:extLst>
                <a:ext uri="{FF2B5EF4-FFF2-40B4-BE49-F238E27FC236}">
                  <a16:creationId xmlns:a16="http://schemas.microsoft.com/office/drawing/2014/main" xmlns="" id="{5A29841F-659F-760C-C485-85415BC4F0D8}"/>
                </a:ext>
              </a:extLst>
            </p:cNvPr>
            <p:cNvSpPr>
              <a:spLocks/>
            </p:cNvSpPr>
            <p:nvPr/>
          </p:nvSpPr>
          <p:spPr bwMode="auto">
            <a:xfrm>
              <a:off x="805336" y="1040328"/>
              <a:ext cx="48279" cy="48279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6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35" name="Freeform 365">
              <a:extLst>
                <a:ext uri="{FF2B5EF4-FFF2-40B4-BE49-F238E27FC236}">
                  <a16:creationId xmlns:a16="http://schemas.microsoft.com/office/drawing/2014/main" xmlns="" id="{A0614BB2-58F4-231B-B298-57DB4C3F6D5E}"/>
                </a:ext>
              </a:extLst>
            </p:cNvPr>
            <p:cNvSpPr>
              <a:spLocks/>
            </p:cNvSpPr>
            <p:nvPr/>
          </p:nvSpPr>
          <p:spPr bwMode="auto">
            <a:xfrm>
              <a:off x="733969" y="1111695"/>
              <a:ext cx="48279" cy="48279"/>
            </a:xfrm>
            <a:custGeom>
              <a:avLst/>
              <a:gdLst>
                <a:gd name="T0" fmla="*/ 194 w 1094"/>
                <a:gd name="T1" fmla="*/ 899 h 1094"/>
                <a:gd name="T2" fmla="*/ 194 w 1094"/>
                <a:gd name="T3" fmla="*/ 194 h 1094"/>
                <a:gd name="T4" fmla="*/ 899 w 1094"/>
                <a:gd name="T5" fmla="*/ 194 h 1094"/>
                <a:gd name="T6" fmla="*/ 899 w 1094"/>
                <a:gd name="T7" fmla="*/ 899 h 1094"/>
                <a:gd name="T8" fmla="*/ 194 w 1094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36" name="Freeform 377">
              <a:extLst>
                <a:ext uri="{FF2B5EF4-FFF2-40B4-BE49-F238E27FC236}">
                  <a16:creationId xmlns:a16="http://schemas.microsoft.com/office/drawing/2014/main" xmlns="" id="{14A0869D-131C-78F8-D6B7-F86CAE70425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44036" y="486180"/>
              <a:ext cx="48279" cy="482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37" name="Freeform 378">
              <a:extLst>
                <a:ext uri="{FF2B5EF4-FFF2-40B4-BE49-F238E27FC236}">
                  <a16:creationId xmlns:a16="http://schemas.microsoft.com/office/drawing/2014/main" xmlns="" id="{A5DEF6A9-B587-998F-44D5-3369A36692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4769" y="557547"/>
              <a:ext cx="46179" cy="461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38" name="Oval 379">
              <a:extLst>
                <a:ext uri="{FF2B5EF4-FFF2-40B4-BE49-F238E27FC236}">
                  <a16:creationId xmlns:a16="http://schemas.microsoft.com/office/drawing/2014/main" xmlns="" id="{16D5D41E-45E8-9A14-C200-076B167BE8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5499" y="628915"/>
              <a:ext cx="44081" cy="44081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39" name="Oval 380">
              <a:extLst>
                <a:ext uri="{FF2B5EF4-FFF2-40B4-BE49-F238E27FC236}">
                  <a16:creationId xmlns:a16="http://schemas.microsoft.com/office/drawing/2014/main" xmlns="" id="{C822B7E5-3FAA-7033-3371-1711C10D47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4132" y="700282"/>
              <a:ext cx="44081" cy="44081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40" name="Freeform 381">
              <a:extLst>
                <a:ext uri="{FF2B5EF4-FFF2-40B4-BE49-F238E27FC236}">
                  <a16:creationId xmlns:a16="http://schemas.microsoft.com/office/drawing/2014/main" xmlns="" id="{D4414924-3BE1-DB0F-91F0-3F4A4E0ED12F}"/>
                </a:ext>
              </a:extLst>
            </p:cNvPr>
            <p:cNvSpPr>
              <a:spLocks/>
            </p:cNvSpPr>
            <p:nvPr/>
          </p:nvSpPr>
          <p:spPr bwMode="auto">
            <a:xfrm>
              <a:off x="960666" y="769550"/>
              <a:ext cx="48279" cy="482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41" name="Freeform 382">
              <a:extLst>
                <a:ext uri="{FF2B5EF4-FFF2-40B4-BE49-F238E27FC236}">
                  <a16:creationId xmlns:a16="http://schemas.microsoft.com/office/drawing/2014/main" xmlns="" id="{6D1E8881-FE1D-C082-8980-818A3F6EFF22}"/>
                </a:ext>
              </a:extLst>
            </p:cNvPr>
            <p:cNvSpPr>
              <a:spLocks/>
            </p:cNvSpPr>
            <p:nvPr/>
          </p:nvSpPr>
          <p:spPr bwMode="auto">
            <a:xfrm>
              <a:off x="889298" y="840918"/>
              <a:ext cx="48279" cy="482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42" name="Freeform 383">
              <a:extLst>
                <a:ext uri="{FF2B5EF4-FFF2-40B4-BE49-F238E27FC236}">
                  <a16:creationId xmlns:a16="http://schemas.microsoft.com/office/drawing/2014/main" xmlns="" id="{A39DF565-2CBB-B41A-5B00-31AF745553EB}"/>
                </a:ext>
              </a:extLst>
            </p:cNvPr>
            <p:cNvSpPr>
              <a:spLocks/>
            </p:cNvSpPr>
            <p:nvPr/>
          </p:nvSpPr>
          <p:spPr bwMode="auto">
            <a:xfrm>
              <a:off x="817931" y="912285"/>
              <a:ext cx="48279" cy="482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43" name="Freeform 384">
              <a:extLst>
                <a:ext uri="{FF2B5EF4-FFF2-40B4-BE49-F238E27FC236}">
                  <a16:creationId xmlns:a16="http://schemas.microsoft.com/office/drawing/2014/main" xmlns="" id="{A557B075-ED19-AD34-20E0-5CFA20550A2A}"/>
                </a:ext>
              </a:extLst>
            </p:cNvPr>
            <p:cNvSpPr>
              <a:spLocks/>
            </p:cNvSpPr>
            <p:nvPr/>
          </p:nvSpPr>
          <p:spPr bwMode="auto">
            <a:xfrm>
              <a:off x="748662" y="983653"/>
              <a:ext cx="46179" cy="461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44" name="Freeform 385">
              <a:extLst>
                <a:ext uri="{FF2B5EF4-FFF2-40B4-BE49-F238E27FC236}">
                  <a16:creationId xmlns:a16="http://schemas.microsoft.com/office/drawing/2014/main" xmlns="" id="{0F906F40-1849-C3C1-5489-1C7188F047C2}"/>
                </a:ext>
              </a:extLst>
            </p:cNvPr>
            <p:cNvSpPr>
              <a:spLocks/>
            </p:cNvSpPr>
            <p:nvPr/>
          </p:nvSpPr>
          <p:spPr bwMode="auto">
            <a:xfrm>
              <a:off x="677294" y="1052922"/>
              <a:ext cx="46179" cy="48279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900 w 1094"/>
                <a:gd name="T5" fmla="*/ 195 h 1094"/>
                <a:gd name="T6" fmla="*/ 900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45" name="Freeform 397">
              <a:extLst>
                <a:ext uri="{FF2B5EF4-FFF2-40B4-BE49-F238E27FC236}">
                  <a16:creationId xmlns:a16="http://schemas.microsoft.com/office/drawing/2014/main" xmlns="" id="{A63E48D6-D7A2-3A1B-21DC-17EBC92C10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7363" y="427407"/>
              <a:ext cx="48279" cy="482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46" name="Freeform 398">
              <a:extLst>
                <a:ext uri="{FF2B5EF4-FFF2-40B4-BE49-F238E27FC236}">
                  <a16:creationId xmlns:a16="http://schemas.microsoft.com/office/drawing/2014/main" xmlns="" id="{D67F21DB-3F64-730D-1C3B-DDA4F20835B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5995" y="498774"/>
              <a:ext cx="48279" cy="482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47" name="Oval 399">
              <a:extLst>
                <a:ext uri="{FF2B5EF4-FFF2-40B4-BE49-F238E27FC236}">
                  <a16:creationId xmlns:a16="http://schemas.microsoft.com/office/drawing/2014/main" xmlns="" id="{B7C6BA60-3579-CBF4-B4F0-2CEA31C115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6726" y="572240"/>
              <a:ext cx="44081" cy="44081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48" name="Oval 400">
              <a:extLst>
                <a:ext uri="{FF2B5EF4-FFF2-40B4-BE49-F238E27FC236}">
                  <a16:creationId xmlns:a16="http://schemas.microsoft.com/office/drawing/2014/main" xmlns="" id="{8895C11B-5FA1-AA3B-7ED2-00867CBAEE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5359" y="643608"/>
              <a:ext cx="44081" cy="41981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49" name="Freeform 401">
              <a:extLst>
                <a:ext uri="{FF2B5EF4-FFF2-40B4-BE49-F238E27FC236}">
                  <a16:creationId xmlns:a16="http://schemas.microsoft.com/office/drawing/2014/main" xmlns="" id="{972F5191-A3C3-7482-94ED-3E7313E539A8}"/>
                </a:ext>
              </a:extLst>
            </p:cNvPr>
            <p:cNvSpPr>
              <a:spLocks/>
            </p:cNvSpPr>
            <p:nvPr/>
          </p:nvSpPr>
          <p:spPr bwMode="auto">
            <a:xfrm>
              <a:off x="901893" y="710777"/>
              <a:ext cx="48279" cy="48279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6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50" name="Freeform 402">
              <a:extLst>
                <a:ext uri="{FF2B5EF4-FFF2-40B4-BE49-F238E27FC236}">
                  <a16:creationId xmlns:a16="http://schemas.microsoft.com/office/drawing/2014/main" xmlns="" id="{E8DD4D72-C6A3-7849-4D17-CFBA49F1812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2623" y="782145"/>
              <a:ext cx="46179" cy="48279"/>
            </a:xfrm>
            <a:custGeom>
              <a:avLst/>
              <a:gdLst>
                <a:gd name="T0" fmla="*/ 194 w 1094"/>
                <a:gd name="T1" fmla="*/ 899 h 1094"/>
                <a:gd name="T2" fmla="*/ 194 w 1094"/>
                <a:gd name="T3" fmla="*/ 194 h 1094"/>
                <a:gd name="T4" fmla="*/ 899 w 1094"/>
                <a:gd name="T5" fmla="*/ 194 h 1094"/>
                <a:gd name="T6" fmla="*/ 899 w 1094"/>
                <a:gd name="T7" fmla="*/ 899 h 1094"/>
                <a:gd name="T8" fmla="*/ 194 w 1094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51" name="Freeform 403">
              <a:extLst>
                <a:ext uri="{FF2B5EF4-FFF2-40B4-BE49-F238E27FC236}">
                  <a16:creationId xmlns:a16="http://schemas.microsoft.com/office/drawing/2014/main" xmlns="" id="{A107A2DB-DEE6-834F-7D6A-0A96D3061989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56" y="853512"/>
              <a:ext cx="48279" cy="482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6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52" name="Freeform 404">
              <a:extLst>
                <a:ext uri="{FF2B5EF4-FFF2-40B4-BE49-F238E27FC236}">
                  <a16:creationId xmlns:a16="http://schemas.microsoft.com/office/drawing/2014/main" xmlns="" id="{C6EF5B9B-E144-7309-78AB-A97E4D36B613}"/>
                </a:ext>
              </a:extLst>
            </p:cNvPr>
            <p:cNvSpPr>
              <a:spLocks/>
            </p:cNvSpPr>
            <p:nvPr/>
          </p:nvSpPr>
          <p:spPr bwMode="auto">
            <a:xfrm>
              <a:off x="689888" y="924880"/>
              <a:ext cx="48279" cy="482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53" name="Freeform 405">
              <a:extLst>
                <a:ext uri="{FF2B5EF4-FFF2-40B4-BE49-F238E27FC236}">
                  <a16:creationId xmlns:a16="http://schemas.microsoft.com/office/drawing/2014/main" xmlns="" id="{645C1517-D7E6-7D0D-7D08-33FFCB054319}"/>
                </a:ext>
              </a:extLst>
            </p:cNvPr>
            <p:cNvSpPr>
              <a:spLocks/>
            </p:cNvSpPr>
            <p:nvPr/>
          </p:nvSpPr>
          <p:spPr bwMode="auto">
            <a:xfrm>
              <a:off x="618521" y="996247"/>
              <a:ext cx="48279" cy="482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54" name="Freeform 418">
              <a:extLst>
                <a:ext uri="{FF2B5EF4-FFF2-40B4-BE49-F238E27FC236}">
                  <a16:creationId xmlns:a16="http://schemas.microsoft.com/office/drawing/2014/main" xmlns="" id="{A8098AA2-1D3B-A49B-8FF8-318789526E3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8589" y="370732"/>
              <a:ext cx="48278" cy="46179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89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55" name="Freeform 419">
              <a:extLst>
                <a:ext uri="{FF2B5EF4-FFF2-40B4-BE49-F238E27FC236}">
                  <a16:creationId xmlns:a16="http://schemas.microsoft.com/office/drawing/2014/main" xmlns="" id="{92D20F75-8D76-A0F7-FA0B-75D079A64C9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7221" y="440001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56" name="Freeform 420">
              <a:extLst>
                <a:ext uri="{FF2B5EF4-FFF2-40B4-BE49-F238E27FC236}">
                  <a16:creationId xmlns:a16="http://schemas.microsoft.com/office/drawing/2014/main" xmlns="" id="{146A4FFB-BA9D-F2BA-16ED-030AD121A64D}"/>
                </a:ext>
              </a:extLst>
            </p:cNvPr>
            <p:cNvSpPr>
              <a:spLocks/>
            </p:cNvSpPr>
            <p:nvPr/>
          </p:nvSpPr>
          <p:spPr bwMode="auto">
            <a:xfrm>
              <a:off x="985854" y="511368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57" name="Freeform 421">
              <a:extLst>
                <a:ext uri="{FF2B5EF4-FFF2-40B4-BE49-F238E27FC236}">
                  <a16:creationId xmlns:a16="http://schemas.microsoft.com/office/drawing/2014/main" xmlns="" id="{C63317DD-89EA-7D1B-1589-F14D80E03D65}"/>
                </a:ext>
              </a:extLst>
            </p:cNvPr>
            <p:cNvSpPr>
              <a:spLocks/>
            </p:cNvSpPr>
            <p:nvPr/>
          </p:nvSpPr>
          <p:spPr bwMode="auto">
            <a:xfrm>
              <a:off x="916585" y="582736"/>
              <a:ext cx="46179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58" name="Freeform 422">
              <a:extLst>
                <a:ext uri="{FF2B5EF4-FFF2-40B4-BE49-F238E27FC236}">
                  <a16:creationId xmlns:a16="http://schemas.microsoft.com/office/drawing/2014/main" xmlns="" id="{4B82967F-8999-D8B1-B5BA-818447216C24}"/>
                </a:ext>
              </a:extLst>
            </p:cNvPr>
            <p:cNvSpPr>
              <a:spLocks/>
            </p:cNvSpPr>
            <p:nvPr/>
          </p:nvSpPr>
          <p:spPr bwMode="auto">
            <a:xfrm>
              <a:off x="845218" y="654104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899 w 1094"/>
                <a:gd name="T5" fmla="*/ 195 h 1094"/>
                <a:gd name="T6" fmla="*/ 899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59" name="Oval 423">
              <a:extLst>
                <a:ext uri="{FF2B5EF4-FFF2-40B4-BE49-F238E27FC236}">
                  <a16:creationId xmlns:a16="http://schemas.microsoft.com/office/drawing/2014/main" xmlns="" id="{B6C9D904-DD21-09CA-7332-000925DF5C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5949" y="727570"/>
              <a:ext cx="44080" cy="41981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60" name="Freeform 424">
              <a:extLst>
                <a:ext uri="{FF2B5EF4-FFF2-40B4-BE49-F238E27FC236}">
                  <a16:creationId xmlns:a16="http://schemas.microsoft.com/office/drawing/2014/main" xmlns="" id="{FF1D175F-9F0B-EB36-87DE-84BB2426BF63}"/>
                </a:ext>
              </a:extLst>
            </p:cNvPr>
            <p:cNvSpPr>
              <a:spLocks/>
            </p:cNvSpPr>
            <p:nvPr/>
          </p:nvSpPr>
          <p:spPr bwMode="auto">
            <a:xfrm>
              <a:off x="702483" y="796839"/>
              <a:ext cx="48278" cy="46179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89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61" name="Freeform 425">
              <a:extLst>
                <a:ext uri="{FF2B5EF4-FFF2-40B4-BE49-F238E27FC236}">
                  <a16:creationId xmlns:a16="http://schemas.microsoft.com/office/drawing/2014/main" xmlns="" id="{54D8241B-7EC7-FD8E-3959-A8E642807FC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115" y="866107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62" name="Freeform 426">
              <a:extLst>
                <a:ext uri="{FF2B5EF4-FFF2-40B4-BE49-F238E27FC236}">
                  <a16:creationId xmlns:a16="http://schemas.microsoft.com/office/drawing/2014/main" xmlns="" id="{A4AB88A2-D65F-51AA-7D41-FC35EA03DDBB}"/>
                </a:ext>
              </a:extLst>
            </p:cNvPr>
            <p:cNvSpPr>
              <a:spLocks/>
            </p:cNvSpPr>
            <p:nvPr/>
          </p:nvSpPr>
          <p:spPr bwMode="auto">
            <a:xfrm>
              <a:off x="559747" y="937475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63" name="Freeform 438">
              <a:extLst>
                <a:ext uri="{FF2B5EF4-FFF2-40B4-BE49-F238E27FC236}">
                  <a16:creationId xmlns:a16="http://schemas.microsoft.com/office/drawing/2014/main" xmlns="" id="{604CD49E-9D34-4D68-4397-DB25478A92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1915" y="311959"/>
              <a:ext cx="46179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5 h 1094"/>
                <a:gd name="T4" fmla="*/ 900 w 1095"/>
                <a:gd name="T5" fmla="*/ 195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64" name="Freeform 439">
              <a:extLst>
                <a:ext uri="{FF2B5EF4-FFF2-40B4-BE49-F238E27FC236}">
                  <a16:creationId xmlns:a16="http://schemas.microsoft.com/office/drawing/2014/main" xmlns="" id="{611E68C7-8E99-2A83-5148-C9A785F4EC7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0547" y="383327"/>
              <a:ext cx="48278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65" name="Freeform 440">
              <a:extLst>
                <a:ext uri="{FF2B5EF4-FFF2-40B4-BE49-F238E27FC236}">
                  <a16:creationId xmlns:a16="http://schemas.microsoft.com/office/drawing/2014/main" xmlns="" id="{0D6A313E-697B-A60A-0320-7C97104FB79B}"/>
                </a:ext>
              </a:extLst>
            </p:cNvPr>
            <p:cNvSpPr>
              <a:spLocks/>
            </p:cNvSpPr>
            <p:nvPr/>
          </p:nvSpPr>
          <p:spPr bwMode="auto">
            <a:xfrm>
              <a:off x="929180" y="454694"/>
              <a:ext cx="48278" cy="461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6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6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66" name="Freeform 441">
              <a:extLst>
                <a:ext uri="{FF2B5EF4-FFF2-40B4-BE49-F238E27FC236}">
                  <a16:creationId xmlns:a16="http://schemas.microsoft.com/office/drawing/2014/main" xmlns="" id="{6253362F-AEC1-C8CC-EE1F-52908C6DBBA4}"/>
                </a:ext>
              </a:extLst>
            </p:cNvPr>
            <p:cNvSpPr>
              <a:spLocks/>
            </p:cNvSpPr>
            <p:nvPr/>
          </p:nvSpPr>
          <p:spPr bwMode="auto">
            <a:xfrm>
              <a:off x="857812" y="523963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67" name="Freeform 442">
              <a:extLst>
                <a:ext uri="{FF2B5EF4-FFF2-40B4-BE49-F238E27FC236}">
                  <a16:creationId xmlns:a16="http://schemas.microsoft.com/office/drawing/2014/main" xmlns="" id="{0512AA44-F8D4-5743-70A4-F447A4DD1CA2}"/>
                </a:ext>
              </a:extLst>
            </p:cNvPr>
            <p:cNvSpPr>
              <a:spLocks/>
            </p:cNvSpPr>
            <p:nvPr/>
          </p:nvSpPr>
          <p:spPr bwMode="auto">
            <a:xfrm>
              <a:off x="786444" y="595330"/>
              <a:ext cx="48278" cy="48278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68" name="Oval 443">
              <a:extLst>
                <a:ext uri="{FF2B5EF4-FFF2-40B4-BE49-F238E27FC236}">
                  <a16:creationId xmlns:a16="http://schemas.microsoft.com/office/drawing/2014/main" xmlns="" id="{AA7D2806-2C40-0F92-29B6-A866436ECC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176" y="668797"/>
              <a:ext cx="44080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69" name="Oval 444">
              <a:extLst>
                <a:ext uri="{FF2B5EF4-FFF2-40B4-BE49-F238E27FC236}">
                  <a16:creationId xmlns:a16="http://schemas.microsoft.com/office/drawing/2014/main" xmlns="" id="{1CAC8C45-9AE4-5E5A-F110-31F37C9E53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7907" y="740164"/>
              <a:ext cx="41981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70" name="Freeform 445">
              <a:extLst>
                <a:ext uri="{FF2B5EF4-FFF2-40B4-BE49-F238E27FC236}">
                  <a16:creationId xmlns:a16="http://schemas.microsoft.com/office/drawing/2014/main" xmlns="" id="{EE09C8B8-D369-42EE-0379-E45D547E70A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441" y="809433"/>
              <a:ext cx="48278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71" name="Freeform 446">
              <a:extLst>
                <a:ext uri="{FF2B5EF4-FFF2-40B4-BE49-F238E27FC236}">
                  <a16:creationId xmlns:a16="http://schemas.microsoft.com/office/drawing/2014/main" xmlns="" id="{D581A0CB-C441-79A7-826A-DAC53D851452}"/>
                </a:ext>
              </a:extLst>
            </p:cNvPr>
            <p:cNvSpPr>
              <a:spLocks/>
            </p:cNvSpPr>
            <p:nvPr/>
          </p:nvSpPr>
          <p:spPr bwMode="auto">
            <a:xfrm>
              <a:off x="503073" y="880800"/>
              <a:ext cx="48278" cy="46179"/>
            </a:xfrm>
            <a:custGeom>
              <a:avLst/>
              <a:gdLst>
                <a:gd name="T0" fmla="*/ 194 w 1094"/>
                <a:gd name="T1" fmla="*/ 899 h 1094"/>
                <a:gd name="T2" fmla="*/ 194 w 1094"/>
                <a:gd name="T3" fmla="*/ 194 h 1094"/>
                <a:gd name="T4" fmla="*/ 899 w 1094"/>
                <a:gd name="T5" fmla="*/ 194 h 1094"/>
                <a:gd name="T6" fmla="*/ 899 w 1094"/>
                <a:gd name="T7" fmla="*/ 899 h 1094"/>
                <a:gd name="T8" fmla="*/ 194 w 1094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72" name="Freeform 458">
              <a:extLst>
                <a:ext uri="{FF2B5EF4-FFF2-40B4-BE49-F238E27FC236}">
                  <a16:creationId xmlns:a16="http://schemas.microsoft.com/office/drawing/2014/main" xmlns="" id="{8EEAD1B4-88AE-7197-0227-419B04AFD28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3141" y="253186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73" name="Freeform 459">
              <a:extLst>
                <a:ext uri="{FF2B5EF4-FFF2-40B4-BE49-F238E27FC236}">
                  <a16:creationId xmlns:a16="http://schemas.microsoft.com/office/drawing/2014/main" xmlns="" id="{23EF815C-7A19-2111-E8BE-68A7CD889B36}"/>
                </a:ext>
              </a:extLst>
            </p:cNvPr>
            <p:cNvSpPr>
              <a:spLocks/>
            </p:cNvSpPr>
            <p:nvPr/>
          </p:nvSpPr>
          <p:spPr bwMode="auto">
            <a:xfrm>
              <a:off x="941774" y="324553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899 w 1094"/>
                <a:gd name="T5" fmla="*/ 195 h 1094"/>
                <a:gd name="T6" fmla="*/ 899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74" name="Freeform 460">
              <a:extLst>
                <a:ext uri="{FF2B5EF4-FFF2-40B4-BE49-F238E27FC236}">
                  <a16:creationId xmlns:a16="http://schemas.microsoft.com/office/drawing/2014/main" xmlns="" id="{6A054086-331B-CF30-5482-5D0C5FBCEF05}"/>
                </a:ext>
              </a:extLst>
            </p:cNvPr>
            <p:cNvSpPr>
              <a:spLocks/>
            </p:cNvSpPr>
            <p:nvPr/>
          </p:nvSpPr>
          <p:spPr bwMode="auto">
            <a:xfrm>
              <a:off x="870406" y="395921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4 h 1094"/>
                <a:gd name="T4" fmla="*/ 900 w 1094"/>
                <a:gd name="T5" fmla="*/ 194 h 1094"/>
                <a:gd name="T6" fmla="*/ 900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75" name="Freeform 461">
              <a:extLst>
                <a:ext uri="{FF2B5EF4-FFF2-40B4-BE49-F238E27FC236}">
                  <a16:creationId xmlns:a16="http://schemas.microsoft.com/office/drawing/2014/main" xmlns="" id="{D43B3748-03FB-1568-9279-C41C761947F5}"/>
                </a:ext>
              </a:extLst>
            </p:cNvPr>
            <p:cNvSpPr>
              <a:spLocks/>
            </p:cNvSpPr>
            <p:nvPr/>
          </p:nvSpPr>
          <p:spPr bwMode="auto">
            <a:xfrm>
              <a:off x="799039" y="467288"/>
              <a:ext cx="48278" cy="48278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89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76" name="Freeform 462">
              <a:extLst>
                <a:ext uri="{FF2B5EF4-FFF2-40B4-BE49-F238E27FC236}">
                  <a16:creationId xmlns:a16="http://schemas.microsoft.com/office/drawing/2014/main" xmlns="" id="{CEAA486D-A12C-6648-183F-842EFB601C83}"/>
                </a:ext>
              </a:extLst>
            </p:cNvPr>
            <p:cNvSpPr>
              <a:spLocks/>
            </p:cNvSpPr>
            <p:nvPr/>
          </p:nvSpPr>
          <p:spPr bwMode="auto">
            <a:xfrm>
              <a:off x="729770" y="538656"/>
              <a:ext cx="46179" cy="461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77" name="Freeform 463">
              <a:extLst>
                <a:ext uri="{FF2B5EF4-FFF2-40B4-BE49-F238E27FC236}">
                  <a16:creationId xmlns:a16="http://schemas.microsoft.com/office/drawing/2014/main" xmlns="" id="{566508DC-F286-E02E-F2D1-8DC732366DC1}"/>
                </a:ext>
              </a:extLst>
            </p:cNvPr>
            <p:cNvSpPr>
              <a:spLocks/>
            </p:cNvSpPr>
            <p:nvPr/>
          </p:nvSpPr>
          <p:spPr bwMode="auto">
            <a:xfrm>
              <a:off x="658403" y="607925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78" name="Freeform 464">
              <a:extLst>
                <a:ext uri="{FF2B5EF4-FFF2-40B4-BE49-F238E27FC236}">
                  <a16:creationId xmlns:a16="http://schemas.microsoft.com/office/drawing/2014/main" xmlns="" id="{A1B45AA7-8523-1106-46E5-CCE0D084C1BB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035" y="679292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79" name="Freeform 465">
              <a:extLst>
                <a:ext uri="{FF2B5EF4-FFF2-40B4-BE49-F238E27FC236}">
                  <a16:creationId xmlns:a16="http://schemas.microsoft.com/office/drawing/2014/main" xmlns="" id="{A880358E-2A84-401A-F81B-5D4076580786}"/>
                </a:ext>
              </a:extLst>
            </p:cNvPr>
            <p:cNvSpPr>
              <a:spLocks/>
            </p:cNvSpPr>
            <p:nvPr/>
          </p:nvSpPr>
          <p:spPr bwMode="auto">
            <a:xfrm>
              <a:off x="515667" y="750660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899 w 1094"/>
                <a:gd name="T5" fmla="*/ 195 h 1094"/>
                <a:gd name="T6" fmla="*/ 899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80" name="Freeform 466">
              <a:extLst>
                <a:ext uri="{FF2B5EF4-FFF2-40B4-BE49-F238E27FC236}">
                  <a16:creationId xmlns:a16="http://schemas.microsoft.com/office/drawing/2014/main" xmlns="" id="{E9AFDE13-61A9-8AEE-8D3A-BC45D4830895}"/>
                </a:ext>
              </a:extLst>
            </p:cNvPr>
            <p:cNvSpPr>
              <a:spLocks/>
            </p:cNvSpPr>
            <p:nvPr/>
          </p:nvSpPr>
          <p:spPr bwMode="auto">
            <a:xfrm>
              <a:off x="444300" y="822027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4 h 1094"/>
                <a:gd name="T4" fmla="*/ 900 w 1094"/>
                <a:gd name="T5" fmla="*/ 194 h 1094"/>
                <a:gd name="T6" fmla="*/ 900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81" name="Freeform 478">
              <a:extLst>
                <a:ext uri="{FF2B5EF4-FFF2-40B4-BE49-F238E27FC236}">
                  <a16:creationId xmlns:a16="http://schemas.microsoft.com/office/drawing/2014/main" xmlns="" id="{B0DEC4AE-2C3A-C3BE-3454-0B92523EA220}"/>
                </a:ext>
              </a:extLst>
            </p:cNvPr>
            <p:cNvSpPr>
              <a:spLocks/>
            </p:cNvSpPr>
            <p:nvPr/>
          </p:nvSpPr>
          <p:spPr bwMode="auto">
            <a:xfrm>
              <a:off x="954368" y="196512"/>
              <a:ext cx="48278" cy="461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82" name="Freeform 479">
              <a:extLst>
                <a:ext uri="{FF2B5EF4-FFF2-40B4-BE49-F238E27FC236}">
                  <a16:creationId xmlns:a16="http://schemas.microsoft.com/office/drawing/2014/main" xmlns="" id="{B2C8B2EF-DCAC-EB53-9260-972986942F87}"/>
                </a:ext>
              </a:extLst>
            </p:cNvPr>
            <p:cNvSpPr>
              <a:spLocks/>
            </p:cNvSpPr>
            <p:nvPr/>
          </p:nvSpPr>
          <p:spPr bwMode="auto">
            <a:xfrm>
              <a:off x="885100" y="267879"/>
              <a:ext cx="46179" cy="461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83" name="Freeform 480">
              <a:extLst>
                <a:ext uri="{FF2B5EF4-FFF2-40B4-BE49-F238E27FC236}">
                  <a16:creationId xmlns:a16="http://schemas.microsoft.com/office/drawing/2014/main" xmlns="" id="{38CD58CB-0D19-024F-9C19-91239BA6ABEF}"/>
                </a:ext>
              </a:extLst>
            </p:cNvPr>
            <p:cNvSpPr>
              <a:spLocks/>
            </p:cNvSpPr>
            <p:nvPr/>
          </p:nvSpPr>
          <p:spPr bwMode="auto">
            <a:xfrm>
              <a:off x="813732" y="337148"/>
              <a:ext cx="46179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84" name="Freeform 481">
              <a:extLst>
                <a:ext uri="{FF2B5EF4-FFF2-40B4-BE49-F238E27FC236}">
                  <a16:creationId xmlns:a16="http://schemas.microsoft.com/office/drawing/2014/main" xmlns="" id="{D2D0D351-A7F0-90CB-91EF-059E02D2D72B}"/>
                </a:ext>
              </a:extLst>
            </p:cNvPr>
            <p:cNvSpPr>
              <a:spLocks/>
            </p:cNvSpPr>
            <p:nvPr/>
          </p:nvSpPr>
          <p:spPr bwMode="auto">
            <a:xfrm>
              <a:off x="742364" y="408515"/>
              <a:ext cx="48278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5 h 1094"/>
                <a:gd name="T4" fmla="*/ 900 w 1095"/>
                <a:gd name="T5" fmla="*/ 195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85" name="Freeform 482">
              <a:extLst>
                <a:ext uri="{FF2B5EF4-FFF2-40B4-BE49-F238E27FC236}">
                  <a16:creationId xmlns:a16="http://schemas.microsoft.com/office/drawing/2014/main" xmlns="" id="{6BAB85DE-4553-7D23-5113-9487BB2B4706}"/>
                </a:ext>
              </a:extLst>
            </p:cNvPr>
            <p:cNvSpPr>
              <a:spLocks/>
            </p:cNvSpPr>
            <p:nvPr/>
          </p:nvSpPr>
          <p:spPr bwMode="auto">
            <a:xfrm>
              <a:off x="670997" y="479883"/>
              <a:ext cx="48278" cy="48278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86" name="Freeform 483">
              <a:extLst>
                <a:ext uri="{FF2B5EF4-FFF2-40B4-BE49-F238E27FC236}">
                  <a16:creationId xmlns:a16="http://schemas.microsoft.com/office/drawing/2014/main" xmlns="" id="{E29FD8D8-49A7-4107-17AB-FE6FEFB1BD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629" y="551250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87" name="Freeform 484">
              <a:extLst>
                <a:ext uri="{FF2B5EF4-FFF2-40B4-BE49-F238E27FC236}">
                  <a16:creationId xmlns:a16="http://schemas.microsoft.com/office/drawing/2014/main" xmlns="" id="{0F056C79-C4A3-7B53-5D53-75F43A2EF3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262" y="622618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88" name="Freeform 485">
              <a:extLst>
                <a:ext uri="{FF2B5EF4-FFF2-40B4-BE49-F238E27FC236}">
                  <a16:creationId xmlns:a16="http://schemas.microsoft.com/office/drawing/2014/main" xmlns="" id="{6E118A41-F102-9D02-2785-75166499711A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894" y="693985"/>
              <a:ext cx="48278" cy="461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89" name="Oval 486">
              <a:extLst>
                <a:ext uri="{FF2B5EF4-FFF2-40B4-BE49-F238E27FC236}">
                  <a16:creationId xmlns:a16="http://schemas.microsoft.com/office/drawing/2014/main" xmlns="" id="{A54B37E2-7543-3754-8570-1F3FEBB043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9725" y="765353"/>
              <a:ext cx="41981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90" name="Oval 498">
              <a:extLst>
                <a:ext uri="{FF2B5EF4-FFF2-40B4-BE49-F238E27FC236}">
                  <a16:creationId xmlns:a16="http://schemas.microsoft.com/office/drawing/2014/main" xmlns="" id="{18DB69E1-CA57-5952-8EC2-198125758D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9793" y="139837"/>
              <a:ext cx="44080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91" name="Oval 499">
              <a:extLst>
                <a:ext uri="{FF2B5EF4-FFF2-40B4-BE49-F238E27FC236}">
                  <a16:creationId xmlns:a16="http://schemas.microsoft.com/office/drawing/2014/main" xmlns="" id="{A216CEC0-74F5-9B32-EB1D-FEE0651872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8425" y="211205"/>
              <a:ext cx="44080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92" name="Freeform 500">
              <a:extLst>
                <a:ext uri="{FF2B5EF4-FFF2-40B4-BE49-F238E27FC236}">
                  <a16:creationId xmlns:a16="http://schemas.microsoft.com/office/drawing/2014/main" xmlns="" id="{C252CAEB-BBBA-3C03-1826-A55A3045C068}"/>
                </a:ext>
              </a:extLst>
            </p:cNvPr>
            <p:cNvSpPr>
              <a:spLocks/>
            </p:cNvSpPr>
            <p:nvPr/>
          </p:nvSpPr>
          <p:spPr bwMode="auto">
            <a:xfrm>
              <a:off x="754959" y="280473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93" name="Freeform 501">
              <a:extLst>
                <a:ext uri="{FF2B5EF4-FFF2-40B4-BE49-F238E27FC236}">
                  <a16:creationId xmlns:a16="http://schemas.microsoft.com/office/drawing/2014/main" xmlns="" id="{4FBA42FC-BAE1-B69C-6015-DFE73ACBECBF}"/>
                </a:ext>
              </a:extLst>
            </p:cNvPr>
            <p:cNvSpPr>
              <a:spLocks/>
            </p:cNvSpPr>
            <p:nvPr/>
          </p:nvSpPr>
          <p:spPr bwMode="auto">
            <a:xfrm>
              <a:off x="683591" y="351841"/>
              <a:ext cx="48278" cy="461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94" name="Freeform 502">
              <a:extLst>
                <a:ext uri="{FF2B5EF4-FFF2-40B4-BE49-F238E27FC236}">
                  <a16:creationId xmlns:a16="http://schemas.microsoft.com/office/drawing/2014/main" xmlns="" id="{9BCF7193-658A-9E35-2555-03CDB8264E52}"/>
                </a:ext>
              </a:extLst>
            </p:cNvPr>
            <p:cNvSpPr>
              <a:spLocks/>
            </p:cNvSpPr>
            <p:nvPr/>
          </p:nvSpPr>
          <p:spPr bwMode="auto">
            <a:xfrm>
              <a:off x="612224" y="421109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899 w 1094"/>
                <a:gd name="T5" fmla="*/ 195 h 1094"/>
                <a:gd name="T6" fmla="*/ 899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95" name="Freeform 503">
              <a:extLst>
                <a:ext uri="{FF2B5EF4-FFF2-40B4-BE49-F238E27FC236}">
                  <a16:creationId xmlns:a16="http://schemas.microsoft.com/office/drawing/2014/main" xmlns="" id="{C1C36DDB-04DF-0CC3-0A1E-5AECA6D7C63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955" y="492477"/>
              <a:ext cx="46179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4 h 1094"/>
                <a:gd name="T4" fmla="*/ 900 w 1094"/>
                <a:gd name="T5" fmla="*/ 194 h 1094"/>
                <a:gd name="T6" fmla="*/ 900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96" name="Freeform 504">
              <a:extLst>
                <a:ext uri="{FF2B5EF4-FFF2-40B4-BE49-F238E27FC236}">
                  <a16:creationId xmlns:a16="http://schemas.microsoft.com/office/drawing/2014/main" xmlns="" id="{85794CDB-7756-DF3A-ED48-0CC9D869450E}"/>
                </a:ext>
              </a:extLst>
            </p:cNvPr>
            <p:cNvSpPr>
              <a:spLocks/>
            </p:cNvSpPr>
            <p:nvPr/>
          </p:nvSpPr>
          <p:spPr bwMode="auto">
            <a:xfrm>
              <a:off x="471587" y="563845"/>
              <a:ext cx="48278" cy="48278"/>
            </a:xfrm>
            <a:custGeom>
              <a:avLst/>
              <a:gdLst>
                <a:gd name="T0" fmla="*/ 195 w 1094"/>
                <a:gd name="T1" fmla="*/ 899 h 1094"/>
                <a:gd name="T2" fmla="*/ 195 w 1094"/>
                <a:gd name="T3" fmla="*/ 194 h 1094"/>
                <a:gd name="T4" fmla="*/ 900 w 1094"/>
                <a:gd name="T5" fmla="*/ 194 h 1094"/>
                <a:gd name="T6" fmla="*/ 900 w 1094"/>
                <a:gd name="T7" fmla="*/ 899 h 1094"/>
                <a:gd name="T8" fmla="*/ 195 w 1094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899"/>
                  </a:cubicBezTo>
                  <a:cubicBezTo>
                    <a:pt x="705" y="1094"/>
                    <a:pt x="389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97" name="Freeform 505">
              <a:extLst>
                <a:ext uri="{FF2B5EF4-FFF2-40B4-BE49-F238E27FC236}">
                  <a16:creationId xmlns:a16="http://schemas.microsoft.com/office/drawing/2014/main" xmlns="" id="{0FA68EB1-A7F7-FDDB-EDA5-74EB71123E05}"/>
                </a:ext>
              </a:extLst>
            </p:cNvPr>
            <p:cNvSpPr>
              <a:spLocks/>
            </p:cNvSpPr>
            <p:nvPr/>
          </p:nvSpPr>
          <p:spPr bwMode="auto">
            <a:xfrm>
              <a:off x="400220" y="635212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98" name="Freeform 506">
              <a:extLst>
                <a:ext uri="{FF2B5EF4-FFF2-40B4-BE49-F238E27FC236}">
                  <a16:creationId xmlns:a16="http://schemas.microsoft.com/office/drawing/2014/main" xmlns="" id="{EDBDE501-767C-84D8-3DB9-639955B07346}"/>
                </a:ext>
              </a:extLst>
            </p:cNvPr>
            <p:cNvSpPr>
              <a:spLocks/>
            </p:cNvSpPr>
            <p:nvPr/>
          </p:nvSpPr>
          <p:spPr bwMode="auto">
            <a:xfrm>
              <a:off x="328852" y="706580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99" name="Oval 518">
              <a:extLst>
                <a:ext uri="{FF2B5EF4-FFF2-40B4-BE49-F238E27FC236}">
                  <a16:creationId xmlns:a16="http://schemas.microsoft.com/office/drawing/2014/main" xmlns="" id="{DCEECDF5-413B-E1D5-7417-E637A7C8C1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1020" y="81064"/>
              <a:ext cx="44080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800" name="Freeform 519">
              <a:extLst>
                <a:ext uri="{FF2B5EF4-FFF2-40B4-BE49-F238E27FC236}">
                  <a16:creationId xmlns:a16="http://schemas.microsoft.com/office/drawing/2014/main" xmlns="" id="{0F9A9E30-8373-E3E9-66C8-326136B2A0D0}"/>
                </a:ext>
              </a:extLst>
            </p:cNvPr>
            <p:cNvSpPr>
              <a:spLocks/>
            </p:cNvSpPr>
            <p:nvPr/>
          </p:nvSpPr>
          <p:spPr bwMode="auto">
            <a:xfrm>
              <a:off x="767553" y="150333"/>
              <a:ext cx="48278" cy="48278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801" name="Freeform 520">
              <a:extLst>
                <a:ext uri="{FF2B5EF4-FFF2-40B4-BE49-F238E27FC236}">
                  <a16:creationId xmlns:a16="http://schemas.microsoft.com/office/drawing/2014/main" xmlns="" id="{C4FA1CC1-F62B-6489-FC3D-EE8AD8793DB2}"/>
                </a:ext>
              </a:extLst>
            </p:cNvPr>
            <p:cNvSpPr>
              <a:spLocks/>
            </p:cNvSpPr>
            <p:nvPr/>
          </p:nvSpPr>
          <p:spPr bwMode="auto">
            <a:xfrm>
              <a:off x="696185" y="221700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802" name="Freeform 521">
              <a:extLst>
                <a:ext uri="{FF2B5EF4-FFF2-40B4-BE49-F238E27FC236}">
                  <a16:creationId xmlns:a16="http://schemas.microsoft.com/office/drawing/2014/main" xmlns="" id="{BE0CD525-885E-4A6B-FD2A-A8AD59BAC5D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917" y="293068"/>
              <a:ext cx="46179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803" name="Freeform 522">
              <a:extLst>
                <a:ext uri="{FF2B5EF4-FFF2-40B4-BE49-F238E27FC236}">
                  <a16:creationId xmlns:a16="http://schemas.microsoft.com/office/drawing/2014/main" xmlns="" id="{A896EB60-36C1-E358-DEEB-7AD377B1C89C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549" y="364435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804" name="Freeform 523">
              <a:extLst>
                <a:ext uri="{FF2B5EF4-FFF2-40B4-BE49-F238E27FC236}">
                  <a16:creationId xmlns:a16="http://schemas.microsoft.com/office/drawing/2014/main" xmlns="" id="{BFA3C3A6-77D2-0B7A-F98E-CE9DC351D4E9}"/>
                </a:ext>
              </a:extLst>
            </p:cNvPr>
            <p:cNvSpPr>
              <a:spLocks/>
            </p:cNvSpPr>
            <p:nvPr/>
          </p:nvSpPr>
          <p:spPr bwMode="auto">
            <a:xfrm>
              <a:off x="484182" y="435803"/>
              <a:ext cx="48278" cy="461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805" name="Freeform 524">
              <a:extLst>
                <a:ext uri="{FF2B5EF4-FFF2-40B4-BE49-F238E27FC236}">
                  <a16:creationId xmlns:a16="http://schemas.microsoft.com/office/drawing/2014/main" xmlns="" id="{4C767967-684A-8C05-4C81-D24F27375061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814" y="507170"/>
              <a:ext cx="48278" cy="46179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806" name="Freeform 525">
              <a:extLst>
                <a:ext uri="{FF2B5EF4-FFF2-40B4-BE49-F238E27FC236}">
                  <a16:creationId xmlns:a16="http://schemas.microsoft.com/office/drawing/2014/main" xmlns="" id="{0A76146A-917E-A3F4-1DE2-074807D13F5B}"/>
                </a:ext>
              </a:extLst>
            </p:cNvPr>
            <p:cNvSpPr>
              <a:spLocks/>
            </p:cNvSpPr>
            <p:nvPr/>
          </p:nvSpPr>
          <p:spPr bwMode="auto">
            <a:xfrm>
              <a:off x="341447" y="576439"/>
              <a:ext cx="48278" cy="48278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807" name="Freeform 526">
              <a:extLst>
                <a:ext uri="{FF2B5EF4-FFF2-40B4-BE49-F238E27FC236}">
                  <a16:creationId xmlns:a16="http://schemas.microsoft.com/office/drawing/2014/main" xmlns="" id="{40C00AF8-9061-81FF-9F42-5E310AF6C51F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079" y="647806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808" name="Freeform 538">
              <a:extLst>
                <a:ext uri="{FF2B5EF4-FFF2-40B4-BE49-F238E27FC236}">
                  <a16:creationId xmlns:a16="http://schemas.microsoft.com/office/drawing/2014/main" xmlns="" id="{4C003E06-9588-1F4F-BDC4-68277633CE99}"/>
                </a:ext>
              </a:extLst>
            </p:cNvPr>
            <p:cNvSpPr>
              <a:spLocks/>
            </p:cNvSpPr>
            <p:nvPr/>
          </p:nvSpPr>
          <p:spPr bwMode="auto">
            <a:xfrm>
              <a:off x="782246" y="22291"/>
              <a:ext cx="46179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809" name="Freeform 539">
              <a:extLst>
                <a:ext uri="{FF2B5EF4-FFF2-40B4-BE49-F238E27FC236}">
                  <a16:creationId xmlns:a16="http://schemas.microsoft.com/office/drawing/2014/main" xmlns="" id="{AB44C031-3B0F-86EC-24AC-DCFB5463788C}"/>
                </a:ext>
              </a:extLst>
            </p:cNvPr>
            <p:cNvSpPr>
              <a:spLocks/>
            </p:cNvSpPr>
            <p:nvPr/>
          </p:nvSpPr>
          <p:spPr bwMode="auto">
            <a:xfrm>
              <a:off x="710879" y="93658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899 w 1094"/>
                <a:gd name="T5" fmla="*/ 195 h 1094"/>
                <a:gd name="T6" fmla="*/ 899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810" name="Oval 540">
              <a:extLst>
                <a:ext uri="{FF2B5EF4-FFF2-40B4-BE49-F238E27FC236}">
                  <a16:creationId xmlns:a16="http://schemas.microsoft.com/office/drawing/2014/main" xmlns="" id="{B8028651-94A2-F4A9-D785-9DD1E0D416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1610" y="167125"/>
              <a:ext cx="44080" cy="41981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811" name="Oval 541">
              <a:extLst>
                <a:ext uri="{FF2B5EF4-FFF2-40B4-BE49-F238E27FC236}">
                  <a16:creationId xmlns:a16="http://schemas.microsoft.com/office/drawing/2014/main" xmlns="" id="{74178A82-ABBD-840D-F12F-2AB07E423F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243" y="236393"/>
              <a:ext cx="44080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812" name="Freeform 542">
              <a:extLst>
                <a:ext uri="{FF2B5EF4-FFF2-40B4-BE49-F238E27FC236}">
                  <a16:creationId xmlns:a16="http://schemas.microsoft.com/office/drawing/2014/main" xmlns="" id="{3AA37D1C-EE64-46EB-6B56-D841811CD566}"/>
                </a:ext>
              </a:extLst>
            </p:cNvPr>
            <p:cNvSpPr>
              <a:spLocks/>
            </p:cNvSpPr>
            <p:nvPr/>
          </p:nvSpPr>
          <p:spPr bwMode="auto">
            <a:xfrm>
              <a:off x="496776" y="305662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813" name="Freeform 543">
              <a:extLst>
                <a:ext uri="{FF2B5EF4-FFF2-40B4-BE49-F238E27FC236}">
                  <a16:creationId xmlns:a16="http://schemas.microsoft.com/office/drawing/2014/main" xmlns="" id="{5A27E7DF-FB11-0CB0-0639-BE9F6DC33420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408" y="377030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814" name="Freeform 544">
              <a:extLst>
                <a:ext uri="{FF2B5EF4-FFF2-40B4-BE49-F238E27FC236}">
                  <a16:creationId xmlns:a16="http://schemas.microsoft.com/office/drawing/2014/main" xmlns="" id="{02216471-1B41-4590-064C-5D703A42E7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56140" y="448397"/>
              <a:ext cx="46179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815" name="Freeform 545">
              <a:extLst>
                <a:ext uri="{FF2B5EF4-FFF2-40B4-BE49-F238E27FC236}">
                  <a16:creationId xmlns:a16="http://schemas.microsoft.com/office/drawing/2014/main" xmlns="" id="{E09ADC0C-35DD-AD03-D2D4-9627363F25D9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772" y="519765"/>
              <a:ext cx="46179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5 h 1094"/>
                <a:gd name="T4" fmla="*/ 900 w 1095"/>
                <a:gd name="T5" fmla="*/ 195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816" name="Freeform 546">
              <a:extLst>
                <a:ext uri="{FF2B5EF4-FFF2-40B4-BE49-F238E27FC236}">
                  <a16:creationId xmlns:a16="http://schemas.microsoft.com/office/drawing/2014/main" xmlns="" id="{8376FA6B-5D0B-4193-1F35-932CE1E97569}"/>
                </a:ext>
              </a:extLst>
            </p:cNvPr>
            <p:cNvSpPr>
              <a:spLocks/>
            </p:cNvSpPr>
            <p:nvPr/>
          </p:nvSpPr>
          <p:spPr bwMode="auto">
            <a:xfrm>
              <a:off x="213405" y="591132"/>
              <a:ext cx="48278" cy="46179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4 h 1094"/>
                <a:gd name="T4" fmla="*/ 900 w 1094"/>
                <a:gd name="T5" fmla="*/ 194 h 1094"/>
                <a:gd name="T6" fmla="*/ 900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817" name="Freeform 558">
              <a:extLst>
                <a:ext uri="{FF2B5EF4-FFF2-40B4-BE49-F238E27FC236}">
                  <a16:creationId xmlns:a16="http://schemas.microsoft.com/office/drawing/2014/main" xmlns="" id="{0A029C7D-ED04-6BE6-5343-D6DBAE0D2646}"/>
                </a:ext>
              </a:extLst>
            </p:cNvPr>
            <p:cNvSpPr>
              <a:spLocks/>
            </p:cNvSpPr>
            <p:nvPr/>
          </p:nvSpPr>
          <p:spPr bwMode="auto">
            <a:xfrm>
              <a:off x="723473" y="-36482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818" name="Freeform 559">
              <a:extLst>
                <a:ext uri="{FF2B5EF4-FFF2-40B4-BE49-F238E27FC236}">
                  <a16:creationId xmlns:a16="http://schemas.microsoft.com/office/drawing/2014/main" xmlns="" id="{19A7BBCD-0D72-86B7-5392-97D50E72890F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105" y="34885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819" name="Oval 560">
              <a:extLst>
                <a:ext uri="{FF2B5EF4-FFF2-40B4-BE49-F238E27FC236}">
                  <a16:creationId xmlns:a16="http://schemas.microsoft.com/office/drawing/2014/main" xmlns="" id="{6CE8A130-6140-18BB-D750-3813959A16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2837" y="108352"/>
              <a:ext cx="44080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820" name="Oval 561">
              <a:extLst>
                <a:ext uri="{FF2B5EF4-FFF2-40B4-BE49-F238E27FC236}">
                  <a16:creationId xmlns:a16="http://schemas.microsoft.com/office/drawing/2014/main" xmlns="" id="{F1FD4FE4-07AA-318E-F672-D4FB755A05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1469" y="179719"/>
              <a:ext cx="44080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821" name="Freeform 562">
              <a:extLst>
                <a:ext uri="{FF2B5EF4-FFF2-40B4-BE49-F238E27FC236}">
                  <a16:creationId xmlns:a16="http://schemas.microsoft.com/office/drawing/2014/main" xmlns="" id="{F0CC6463-BC30-FEB5-2095-C34D40E6366F}"/>
                </a:ext>
              </a:extLst>
            </p:cNvPr>
            <p:cNvSpPr>
              <a:spLocks/>
            </p:cNvSpPr>
            <p:nvPr/>
          </p:nvSpPr>
          <p:spPr bwMode="auto">
            <a:xfrm>
              <a:off x="440102" y="248988"/>
              <a:ext cx="46179" cy="46179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822" name="Freeform 563">
              <a:extLst>
                <a:ext uri="{FF2B5EF4-FFF2-40B4-BE49-F238E27FC236}">
                  <a16:creationId xmlns:a16="http://schemas.microsoft.com/office/drawing/2014/main" xmlns="" id="{B87D7174-3DE5-75C2-40C0-0752B3DC7739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734" y="318256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823" name="Freeform 564">
              <a:extLst>
                <a:ext uri="{FF2B5EF4-FFF2-40B4-BE49-F238E27FC236}">
                  <a16:creationId xmlns:a16="http://schemas.microsoft.com/office/drawing/2014/main" xmlns="" id="{4C6BED71-958E-4C5A-EF47-2165F2768C4D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367" y="389624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824" name="Freeform 565">
              <a:extLst>
                <a:ext uri="{FF2B5EF4-FFF2-40B4-BE49-F238E27FC236}">
                  <a16:creationId xmlns:a16="http://schemas.microsoft.com/office/drawing/2014/main" xmlns="" id="{C84E0CE3-2C26-C3C9-604B-9D1C91F40392}"/>
                </a:ext>
              </a:extLst>
            </p:cNvPr>
            <p:cNvSpPr>
              <a:spLocks/>
            </p:cNvSpPr>
            <p:nvPr/>
          </p:nvSpPr>
          <p:spPr bwMode="auto">
            <a:xfrm>
              <a:off x="225999" y="460991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825" name="Freeform 566">
              <a:extLst>
                <a:ext uri="{FF2B5EF4-FFF2-40B4-BE49-F238E27FC236}">
                  <a16:creationId xmlns:a16="http://schemas.microsoft.com/office/drawing/2014/main" xmlns="" id="{3CBBF25B-2A11-236C-2394-9F67BE5E04E6}"/>
                </a:ext>
              </a:extLst>
            </p:cNvPr>
            <p:cNvSpPr>
              <a:spLocks/>
            </p:cNvSpPr>
            <p:nvPr/>
          </p:nvSpPr>
          <p:spPr bwMode="auto">
            <a:xfrm>
              <a:off x="154631" y="532359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826" name="Freeform 578">
              <a:extLst>
                <a:ext uri="{FF2B5EF4-FFF2-40B4-BE49-F238E27FC236}">
                  <a16:creationId xmlns:a16="http://schemas.microsoft.com/office/drawing/2014/main" xmlns="" id="{E57AC27F-36E5-34D7-DECF-3D5CDEE1472F}"/>
                </a:ext>
              </a:extLst>
            </p:cNvPr>
            <p:cNvSpPr>
              <a:spLocks/>
            </p:cNvSpPr>
            <p:nvPr/>
          </p:nvSpPr>
          <p:spPr bwMode="auto">
            <a:xfrm>
              <a:off x="664700" y="-93157"/>
              <a:ext cx="48278" cy="461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827" name="Freeform 579">
              <a:extLst>
                <a:ext uri="{FF2B5EF4-FFF2-40B4-BE49-F238E27FC236}">
                  <a16:creationId xmlns:a16="http://schemas.microsoft.com/office/drawing/2014/main" xmlns="" id="{03DBC08B-8F50-A9C1-1A6F-293C4C2B8F0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3332" y="-23888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828" name="Freeform 580">
              <a:extLst>
                <a:ext uri="{FF2B5EF4-FFF2-40B4-BE49-F238E27FC236}">
                  <a16:creationId xmlns:a16="http://schemas.microsoft.com/office/drawing/2014/main" xmlns="" id="{BC2052BD-D7D6-4761-FC11-34D981DFADC6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064" y="47479"/>
              <a:ext cx="46179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829" name="Freeform 581">
              <a:extLst>
                <a:ext uri="{FF2B5EF4-FFF2-40B4-BE49-F238E27FC236}">
                  <a16:creationId xmlns:a16="http://schemas.microsoft.com/office/drawing/2014/main" xmlns="" id="{1A2DB9DD-E623-21F9-B33A-75BAEAC71AF5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696" y="118847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830" name="Freeform 582">
              <a:extLst>
                <a:ext uri="{FF2B5EF4-FFF2-40B4-BE49-F238E27FC236}">
                  <a16:creationId xmlns:a16="http://schemas.microsoft.com/office/drawing/2014/main" xmlns="" id="{D84F6333-54EA-A998-6653-89220EB77244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328" y="190214"/>
              <a:ext cx="48278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5 h 1094"/>
                <a:gd name="T4" fmla="*/ 900 w 1095"/>
                <a:gd name="T5" fmla="*/ 195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831" name="Oval 583">
              <a:extLst>
                <a:ext uri="{FF2B5EF4-FFF2-40B4-BE49-F238E27FC236}">
                  <a16:creationId xmlns:a16="http://schemas.microsoft.com/office/drawing/2014/main" xmlns="" id="{C13B34D1-0140-B970-2FC2-C90D7040F3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2060" y="263681"/>
              <a:ext cx="44080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832" name="Freeform 584">
              <a:extLst>
                <a:ext uri="{FF2B5EF4-FFF2-40B4-BE49-F238E27FC236}">
                  <a16:creationId xmlns:a16="http://schemas.microsoft.com/office/drawing/2014/main" xmlns="" id="{3BD7B897-721A-7588-EF0D-86A79DA53CA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8593" y="332950"/>
              <a:ext cx="48278" cy="461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833" name="Freeform 585">
              <a:extLst>
                <a:ext uri="{FF2B5EF4-FFF2-40B4-BE49-F238E27FC236}">
                  <a16:creationId xmlns:a16="http://schemas.microsoft.com/office/drawing/2014/main" xmlns="" id="{BA81557E-24E5-5C27-7024-E41F44742BCA}"/>
                </a:ext>
              </a:extLst>
            </p:cNvPr>
            <p:cNvSpPr>
              <a:spLocks/>
            </p:cNvSpPr>
            <p:nvPr/>
          </p:nvSpPr>
          <p:spPr bwMode="auto">
            <a:xfrm>
              <a:off x="167226" y="404317"/>
              <a:ext cx="48278" cy="461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834" name="Freeform 586">
              <a:extLst>
                <a:ext uri="{FF2B5EF4-FFF2-40B4-BE49-F238E27FC236}">
                  <a16:creationId xmlns:a16="http://schemas.microsoft.com/office/drawing/2014/main" xmlns="" id="{42B1498C-D3C3-55B4-87D4-A4DEC06C34ED}"/>
                </a:ext>
              </a:extLst>
            </p:cNvPr>
            <p:cNvSpPr>
              <a:spLocks/>
            </p:cNvSpPr>
            <p:nvPr/>
          </p:nvSpPr>
          <p:spPr bwMode="auto">
            <a:xfrm>
              <a:off x="97957" y="473586"/>
              <a:ext cx="46179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835" name="Freeform 598">
              <a:extLst>
                <a:ext uri="{FF2B5EF4-FFF2-40B4-BE49-F238E27FC236}">
                  <a16:creationId xmlns:a16="http://schemas.microsoft.com/office/drawing/2014/main" xmlns="" id="{104A5A03-8D87-200D-5966-C793DD011AC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025" y="-151930"/>
              <a:ext cx="48278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836" name="Freeform 599">
              <a:extLst>
                <a:ext uri="{FF2B5EF4-FFF2-40B4-BE49-F238E27FC236}">
                  <a16:creationId xmlns:a16="http://schemas.microsoft.com/office/drawing/2014/main" xmlns="" id="{B1FFD565-27B6-A049-F1E6-8213ED1849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6658" y="-80562"/>
              <a:ext cx="48278" cy="48278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837" name="Freeform 600">
              <a:extLst>
                <a:ext uri="{FF2B5EF4-FFF2-40B4-BE49-F238E27FC236}">
                  <a16:creationId xmlns:a16="http://schemas.microsoft.com/office/drawing/2014/main" xmlns="" id="{24D2FA42-9146-AC7E-3AC5-862BE251508A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290" y="-9195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838" name="Freeform 601">
              <a:extLst>
                <a:ext uri="{FF2B5EF4-FFF2-40B4-BE49-F238E27FC236}">
                  <a16:creationId xmlns:a16="http://schemas.microsoft.com/office/drawing/2014/main" xmlns="" id="{7D63A218-AF72-E8EF-CF84-50A422EF077B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923" y="62173"/>
              <a:ext cx="48278" cy="461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839" name="Freeform 602">
              <a:extLst>
                <a:ext uri="{FF2B5EF4-FFF2-40B4-BE49-F238E27FC236}">
                  <a16:creationId xmlns:a16="http://schemas.microsoft.com/office/drawing/2014/main" xmlns="" id="{1A8D5E33-51A1-37E1-222F-D8AA37812129}"/>
                </a:ext>
              </a:extLst>
            </p:cNvPr>
            <p:cNvSpPr>
              <a:spLocks/>
            </p:cNvSpPr>
            <p:nvPr/>
          </p:nvSpPr>
          <p:spPr bwMode="auto">
            <a:xfrm>
              <a:off x="322555" y="131441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840" name="Oval 603">
              <a:extLst>
                <a:ext uri="{FF2B5EF4-FFF2-40B4-BE49-F238E27FC236}">
                  <a16:creationId xmlns:a16="http://schemas.microsoft.com/office/drawing/2014/main" xmlns="" id="{C65BA35B-0CDB-6380-B999-0BBA6CA9B1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5386" y="204908"/>
              <a:ext cx="41981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841" name="Oval 604">
              <a:extLst>
                <a:ext uri="{FF2B5EF4-FFF2-40B4-BE49-F238E27FC236}">
                  <a16:creationId xmlns:a16="http://schemas.microsoft.com/office/drawing/2014/main" xmlns="" id="{632C896F-300C-9048-CBE3-53236D8F2A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4018" y="276275"/>
              <a:ext cx="41981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842" name="Freeform 605">
              <a:extLst>
                <a:ext uri="{FF2B5EF4-FFF2-40B4-BE49-F238E27FC236}">
                  <a16:creationId xmlns:a16="http://schemas.microsoft.com/office/drawing/2014/main" xmlns="" id="{5730EF15-667E-31D8-D72E-6C6C478BC16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552" y="345544"/>
              <a:ext cx="48278" cy="48278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843" name="Freeform 606">
              <a:extLst>
                <a:ext uri="{FF2B5EF4-FFF2-40B4-BE49-F238E27FC236}">
                  <a16:creationId xmlns:a16="http://schemas.microsoft.com/office/drawing/2014/main" xmlns="" id="{273A069F-ED99-7ED6-BBF6-86D91D96CF95}"/>
                </a:ext>
              </a:extLst>
            </p:cNvPr>
            <p:cNvSpPr>
              <a:spLocks/>
            </p:cNvSpPr>
            <p:nvPr/>
          </p:nvSpPr>
          <p:spPr bwMode="auto">
            <a:xfrm>
              <a:off x="39184" y="416911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7"/>
          <p:cNvSpPr txBox="1">
            <a:spLocks noGrp="1"/>
          </p:cNvSpPr>
          <p:nvPr>
            <p:ph type="title"/>
          </p:nvPr>
        </p:nvSpPr>
        <p:spPr>
          <a:xfrm>
            <a:off x="723900" y="1543455"/>
            <a:ext cx="7696200" cy="13071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Bebas Neue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27"/>
          <p:cNvSpPr txBox="1">
            <a:spLocks noGrp="1"/>
          </p:cNvSpPr>
          <p:nvPr>
            <p:ph type="body" idx="1"/>
          </p:nvPr>
        </p:nvSpPr>
        <p:spPr>
          <a:xfrm>
            <a:off x="723900" y="2850609"/>
            <a:ext cx="7696200" cy="4957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endParaRPr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19AF9E86-B9DE-1991-D376-0D42D38E78D9}"/>
              </a:ext>
            </a:extLst>
          </p:cNvPr>
          <p:cNvGrpSpPr/>
          <p:nvPr userDrawn="1"/>
        </p:nvGrpSpPr>
        <p:grpSpPr>
          <a:xfrm>
            <a:off x="7927055" y="-813425"/>
            <a:ext cx="2105344" cy="2105344"/>
            <a:chOff x="478444" y="466725"/>
            <a:chExt cx="1592263" cy="1592263"/>
          </a:xfrm>
          <a:solidFill>
            <a:schemeClr val="accent1"/>
          </a:solidFill>
        </p:grpSpPr>
        <p:grpSp>
          <p:nvGrpSpPr>
            <p:cNvPr id="3" name="Group 205">
              <a:extLst>
                <a:ext uri="{FF2B5EF4-FFF2-40B4-BE49-F238E27FC236}">
                  <a16:creationId xmlns:a16="http://schemas.microsoft.com/office/drawing/2014/main" xmlns="" id="{385BD39B-B9F1-D17D-8D91-520031F4980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10206" y="466725"/>
              <a:ext cx="1460501" cy="1460500"/>
              <a:chOff x="1166" y="294"/>
              <a:chExt cx="920" cy="920"/>
            </a:xfrm>
            <a:grpFill/>
          </p:grpSpPr>
          <p:sp>
            <p:nvSpPr>
              <p:cNvPr id="64" name="Freeform 5">
                <a:extLst>
                  <a:ext uri="{FF2B5EF4-FFF2-40B4-BE49-F238E27FC236}">
                    <a16:creationId xmlns:a16="http://schemas.microsoft.com/office/drawing/2014/main" xmlns="" id="{774C21AF-B9DA-1390-5E5A-D27A6817C5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16" y="294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1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65" name="Freeform 6">
                <a:extLst>
                  <a:ext uri="{FF2B5EF4-FFF2-40B4-BE49-F238E27FC236}">
                    <a16:creationId xmlns:a16="http://schemas.microsoft.com/office/drawing/2014/main" xmlns="" id="{A1AE9210-EA98-3E20-AB5D-90609C47C9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50" y="328"/>
                <a:ext cx="23" cy="23"/>
              </a:xfrm>
              <a:custGeom>
                <a:avLst/>
                <a:gdLst>
                  <a:gd name="T0" fmla="*/ 905 w 1101"/>
                  <a:gd name="T1" fmla="*/ 906 h 1102"/>
                  <a:gd name="T2" fmla="*/ 196 w 1101"/>
                  <a:gd name="T3" fmla="*/ 906 h 1102"/>
                  <a:gd name="T4" fmla="*/ 196 w 1101"/>
                  <a:gd name="T5" fmla="*/ 196 h 1102"/>
                  <a:gd name="T6" fmla="*/ 905 w 1101"/>
                  <a:gd name="T7" fmla="*/ 196 h 1102"/>
                  <a:gd name="T8" fmla="*/ 905 w 1101"/>
                  <a:gd name="T9" fmla="*/ 906 h 1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2">
                    <a:moveTo>
                      <a:pt x="905" y="906"/>
                    </a:moveTo>
                    <a:cubicBezTo>
                      <a:pt x="709" y="1102"/>
                      <a:pt x="392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66" name="Freeform 7">
                <a:extLst>
                  <a:ext uri="{FF2B5EF4-FFF2-40B4-BE49-F238E27FC236}">
                    <a16:creationId xmlns:a16="http://schemas.microsoft.com/office/drawing/2014/main" xmlns="" id="{DBBBB452-0488-8767-780D-D70C478C05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84" y="362"/>
                <a:ext cx="23" cy="23"/>
              </a:xfrm>
              <a:custGeom>
                <a:avLst/>
                <a:gdLst>
                  <a:gd name="T0" fmla="*/ 906 w 1102"/>
                  <a:gd name="T1" fmla="*/ 905 h 1101"/>
                  <a:gd name="T2" fmla="*/ 196 w 1102"/>
                  <a:gd name="T3" fmla="*/ 905 h 1101"/>
                  <a:gd name="T4" fmla="*/ 196 w 1102"/>
                  <a:gd name="T5" fmla="*/ 196 h 1101"/>
                  <a:gd name="T6" fmla="*/ 906 w 1102"/>
                  <a:gd name="T7" fmla="*/ 196 h 1101"/>
                  <a:gd name="T8" fmla="*/ 906 w 1102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2" h="1101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09"/>
                      <a:pt x="906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67" name="Freeform 8">
                <a:extLst>
                  <a:ext uri="{FF2B5EF4-FFF2-40B4-BE49-F238E27FC236}">
                    <a16:creationId xmlns:a16="http://schemas.microsoft.com/office/drawing/2014/main" xmlns="" id="{5C303079-6DB7-2BC6-EF88-07EB028743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18" y="396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1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68" name="Freeform 9">
                <a:extLst>
                  <a:ext uri="{FF2B5EF4-FFF2-40B4-BE49-F238E27FC236}">
                    <a16:creationId xmlns:a16="http://schemas.microsoft.com/office/drawing/2014/main" xmlns="" id="{0D5A5242-FF0C-2CD3-FDFC-4576573CF6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52" y="430"/>
                <a:ext cx="23" cy="23"/>
              </a:xfrm>
              <a:custGeom>
                <a:avLst/>
                <a:gdLst>
                  <a:gd name="T0" fmla="*/ 905 w 1101"/>
                  <a:gd name="T1" fmla="*/ 906 h 1102"/>
                  <a:gd name="T2" fmla="*/ 196 w 1101"/>
                  <a:gd name="T3" fmla="*/ 906 h 1102"/>
                  <a:gd name="T4" fmla="*/ 196 w 1101"/>
                  <a:gd name="T5" fmla="*/ 196 h 1102"/>
                  <a:gd name="T6" fmla="*/ 905 w 1101"/>
                  <a:gd name="T7" fmla="*/ 196 h 1102"/>
                  <a:gd name="T8" fmla="*/ 905 w 1101"/>
                  <a:gd name="T9" fmla="*/ 906 h 1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2">
                    <a:moveTo>
                      <a:pt x="905" y="906"/>
                    </a:moveTo>
                    <a:cubicBezTo>
                      <a:pt x="709" y="1102"/>
                      <a:pt x="391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69" name="Freeform 10">
                <a:extLst>
                  <a:ext uri="{FF2B5EF4-FFF2-40B4-BE49-F238E27FC236}">
                    <a16:creationId xmlns:a16="http://schemas.microsoft.com/office/drawing/2014/main" xmlns="" id="{DD7E0C7A-90BC-BE84-33DB-6BB1FF3577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86" y="464"/>
                <a:ext cx="23" cy="23"/>
              </a:xfrm>
              <a:custGeom>
                <a:avLst/>
                <a:gdLst>
                  <a:gd name="T0" fmla="*/ 906 w 1102"/>
                  <a:gd name="T1" fmla="*/ 905 h 1101"/>
                  <a:gd name="T2" fmla="*/ 196 w 1102"/>
                  <a:gd name="T3" fmla="*/ 905 h 1101"/>
                  <a:gd name="T4" fmla="*/ 196 w 1102"/>
                  <a:gd name="T5" fmla="*/ 196 h 1101"/>
                  <a:gd name="T6" fmla="*/ 906 w 1102"/>
                  <a:gd name="T7" fmla="*/ 196 h 1101"/>
                  <a:gd name="T8" fmla="*/ 906 w 1102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2" h="1101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09"/>
                      <a:pt x="906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72" name="Freeform 11">
                <a:extLst>
                  <a:ext uri="{FF2B5EF4-FFF2-40B4-BE49-F238E27FC236}">
                    <a16:creationId xmlns:a16="http://schemas.microsoft.com/office/drawing/2014/main" xmlns="" id="{9219DC88-4422-2099-125F-235FA9265B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20" y="498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1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73" name="Freeform 12">
                <a:extLst>
                  <a:ext uri="{FF2B5EF4-FFF2-40B4-BE49-F238E27FC236}">
                    <a16:creationId xmlns:a16="http://schemas.microsoft.com/office/drawing/2014/main" xmlns="" id="{850BF9AD-EE0B-C86F-EC46-4C7150B336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55" y="532"/>
                <a:ext cx="22" cy="23"/>
              </a:xfrm>
              <a:custGeom>
                <a:avLst/>
                <a:gdLst>
                  <a:gd name="T0" fmla="*/ 905 w 1101"/>
                  <a:gd name="T1" fmla="*/ 906 h 1102"/>
                  <a:gd name="T2" fmla="*/ 196 w 1101"/>
                  <a:gd name="T3" fmla="*/ 906 h 1102"/>
                  <a:gd name="T4" fmla="*/ 196 w 1101"/>
                  <a:gd name="T5" fmla="*/ 196 h 1102"/>
                  <a:gd name="T6" fmla="*/ 905 w 1101"/>
                  <a:gd name="T7" fmla="*/ 196 h 1102"/>
                  <a:gd name="T8" fmla="*/ 905 w 1101"/>
                  <a:gd name="T9" fmla="*/ 906 h 1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2">
                    <a:moveTo>
                      <a:pt x="905" y="906"/>
                    </a:moveTo>
                    <a:cubicBezTo>
                      <a:pt x="709" y="1102"/>
                      <a:pt x="392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74" name="Freeform 13">
                <a:extLst>
                  <a:ext uri="{FF2B5EF4-FFF2-40B4-BE49-F238E27FC236}">
                    <a16:creationId xmlns:a16="http://schemas.microsoft.com/office/drawing/2014/main" xmlns="" id="{6DB082EF-594A-E5E8-45AA-E0561DBC13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89" y="566"/>
                <a:ext cx="22" cy="23"/>
              </a:xfrm>
              <a:custGeom>
                <a:avLst/>
                <a:gdLst>
                  <a:gd name="T0" fmla="*/ 906 w 1102"/>
                  <a:gd name="T1" fmla="*/ 905 h 1101"/>
                  <a:gd name="T2" fmla="*/ 196 w 1102"/>
                  <a:gd name="T3" fmla="*/ 905 h 1101"/>
                  <a:gd name="T4" fmla="*/ 196 w 1102"/>
                  <a:gd name="T5" fmla="*/ 196 h 1101"/>
                  <a:gd name="T6" fmla="*/ 906 w 1102"/>
                  <a:gd name="T7" fmla="*/ 196 h 1101"/>
                  <a:gd name="T8" fmla="*/ 906 w 1102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2" h="1101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09"/>
                      <a:pt x="906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75" name="Freeform 14">
                <a:extLst>
                  <a:ext uri="{FF2B5EF4-FFF2-40B4-BE49-F238E27FC236}">
                    <a16:creationId xmlns:a16="http://schemas.microsoft.com/office/drawing/2014/main" xmlns="" id="{5DB083AF-21E9-4F00-A450-622BC40EE7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23" y="600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1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76" name="Freeform 15">
                <a:extLst>
                  <a:ext uri="{FF2B5EF4-FFF2-40B4-BE49-F238E27FC236}">
                    <a16:creationId xmlns:a16="http://schemas.microsoft.com/office/drawing/2014/main" xmlns="" id="{AA8046F9-C766-94BB-731C-6F926BD40B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7" y="634"/>
                <a:ext cx="23" cy="23"/>
              </a:xfrm>
              <a:custGeom>
                <a:avLst/>
                <a:gdLst>
                  <a:gd name="T0" fmla="*/ 905 w 1101"/>
                  <a:gd name="T1" fmla="*/ 906 h 1102"/>
                  <a:gd name="T2" fmla="*/ 196 w 1101"/>
                  <a:gd name="T3" fmla="*/ 906 h 1102"/>
                  <a:gd name="T4" fmla="*/ 196 w 1101"/>
                  <a:gd name="T5" fmla="*/ 196 h 1102"/>
                  <a:gd name="T6" fmla="*/ 905 w 1101"/>
                  <a:gd name="T7" fmla="*/ 196 h 1102"/>
                  <a:gd name="T8" fmla="*/ 905 w 1101"/>
                  <a:gd name="T9" fmla="*/ 906 h 1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2">
                    <a:moveTo>
                      <a:pt x="905" y="906"/>
                    </a:moveTo>
                    <a:cubicBezTo>
                      <a:pt x="709" y="1102"/>
                      <a:pt x="391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77" name="Freeform 16">
                <a:extLst>
                  <a:ext uri="{FF2B5EF4-FFF2-40B4-BE49-F238E27FC236}">
                    <a16:creationId xmlns:a16="http://schemas.microsoft.com/office/drawing/2014/main" xmlns="" id="{82542A83-87B2-3E13-B676-8D300AD7EE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1" y="668"/>
                <a:ext cx="23" cy="23"/>
              </a:xfrm>
              <a:custGeom>
                <a:avLst/>
                <a:gdLst>
                  <a:gd name="T0" fmla="*/ 906 w 1102"/>
                  <a:gd name="T1" fmla="*/ 905 h 1101"/>
                  <a:gd name="T2" fmla="*/ 196 w 1102"/>
                  <a:gd name="T3" fmla="*/ 905 h 1101"/>
                  <a:gd name="T4" fmla="*/ 196 w 1102"/>
                  <a:gd name="T5" fmla="*/ 196 h 1101"/>
                  <a:gd name="T6" fmla="*/ 906 w 1102"/>
                  <a:gd name="T7" fmla="*/ 196 h 1101"/>
                  <a:gd name="T8" fmla="*/ 906 w 1102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2" h="1101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09"/>
                      <a:pt x="906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78" name="Freeform 17">
                <a:extLst>
                  <a:ext uri="{FF2B5EF4-FFF2-40B4-BE49-F238E27FC236}">
                    <a16:creationId xmlns:a16="http://schemas.microsoft.com/office/drawing/2014/main" xmlns="" id="{098E536D-1731-3249-2391-A906839439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25" y="702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1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79" name="Freeform 18">
                <a:extLst>
                  <a:ext uri="{FF2B5EF4-FFF2-40B4-BE49-F238E27FC236}">
                    <a16:creationId xmlns:a16="http://schemas.microsoft.com/office/drawing/2014/main" xmlns="" id="{90580E02-0454-AF73-AAD5-F36566E65B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59" y="736"/>
                <a:ext cx="23" cy="23"/>
              </a:xfrm>
              <a:custGeom>
                <a:avLst/>
                <a:gdLst>
                  <a:gd name="T0" fmla="*/ 905 w 1101"/>
                  <a:gd name="T1" fmla="*/ 906 h 1102"/>
                  <a:gd name="T2" fmla="*/ 196 w 1101"/>
                  <a:gd name="T3" fmla="*/ 906 h 1102"/>
                  <a:gd name="T4" fmla="*/ 196 w 1101"/>
                  <a:gd name="T5" fmla="*/ 196 h 1102"/>
                  <a:gd name="T6" fmla="*/ 905 w 1101"/>
                  <a:gd name="T7" fmla="*/ 196 h 1102"/>
                  <a:gd name="T8" fmla="*/ 905 w 1101"/>
                  <a:gd name="T9" fmla="*/ 906 h 1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2">
                    <a:moveTo>
                      <a:pt x="905" y="906"/>
                    </a:moveTo>
                    <a:cubicBezTo>
                      <a:pt x="709" y="1102"/>
                      <a:pt x="392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80" name="Freeform 19">
                <a:extLst>
                  <a:ext uri="{FF2B5EF4-FFF2-40B4-BE49-F238E27FC236}">
                    <a16:creationId xmlns:a16="http://schemas.microsoft.com/office/drawing/2014/main" xmlns="" id="{62B96CB3-3290-C7EB-9AD5-58760BEC50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93" y="770"/>
                <a:ext cx="23" cy="23"/>
              </a:xfrm>
              <a:custGeom>
                <a:avLst/>
                <a:gdLst>
                  <a:gd name="T0" fmla="*/ 906 w 1102"/>
                  <a:gd name="T1" fmla="*/ 905 h 1101"/>
                  <a:gd name="T2" fmla="*/ 196 w 1102"/>
                  <a:gd name="T3" fmla="*/ 905 h 1101"/>
                  <a:gd name="T4" fmla="*/ 196 w 1102"/>
                  <a:gd name="T5" fmla="*/ 196 h 1101"/>
                  <a:gd name="T6" fmla="*/ 906 w 1102"/>
                  <a:gd name="T7" fmla="*/ 196 h 1101"/>
                  <a:gd name="T8" fmla="*/ 906 w 1102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2" h="1101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09"/>
                      <a:pt x="906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81" name="Freeform 20">
                <a:extLst>
                  <a:ext uri="{FF2B5EF4-FFF2-40B4-BE49-F238E27FC236}">
                    <a16:creationId xmlns:a16="http://schemas.microsoft.com/office/drawing/2014/main" xmlns="" id="{210D3C7D-50AE-D5F3-A339-5C32D6659B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27" y="804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1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82" name="Freeform 21">
                <a:extLst>
                  <a:ext uri="{FF2B5EF4-FFF2-40B4-BE49-F238E27FC236}">
                    <a16:creationId xmlns:a16="http://schemas.microsoft.com/office/drawing/2014/main" xmlns="" id="{B7F7E46B-9C1B-6A32-F1D9-D1800D52C5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61" y="839"/>
                <a:ext cx="23" cy="22"/>
              </a:xfrm>
              <a:custGeom>
                <a:avLst/>
                <a:gdLst>
                  <a:gd name="T0" fmla="*/ 905 w 1101"/>
                  <a:gd name="T1" fmla="*/ 906 h 1102"/>
                  <a:gd name="T2" fmla="*/ 196 w 1101"/>
                  <a:gd name="T3" fmla="*/ 906 h 1102"/>
                  <a:gd name="T4" fmla="*/ 196 w 1101"/>
                  <a:gd name="T5" fmla="*/ 196 h 1102"/>
                  <a:gd name="T6" fmla="*/ 905 w 1101"/>
                  <a:gd name="T7" fmla="*/ 196 h 1102"/>
                  <a:gd name="T8" fmla="*/ 905 w 1101"/>
                  <a:gd name="T9" fmla="*/ 906 h 1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2">
                    <a:moveTo>
                      <a:pt x="905" y="906"/>
                    </a:moveTo>
                    <a:cubicBezTo>
                      <a:pt x="709" y="1102"/>
                      <a:pt x="391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83" name="Freeform 22">
                <a:extLst>
                  <a:ext uri="{FF2B5EF4-FFF2-40B4-BE49-F238E27FC236}">
                    <a16:creationId xmlns:a16="http://schemas.microsoft.com/office/drawing/2014/main" xmlns="" id="{7C5E7C15-D2C3-01AD-9A9A-325A20E0AA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95" y="873"/>
                <a:ext cx="23" cy="22"/>
              </a:xfrm>
              <a:custGeom>
                <a:avLst/>
                <a:gdLst>
                  <a:gd name="T0" fmla="*/ 906 w 1102"/>
                  <a:gd name="T1" fmla="*/ 905 h 1101"/>
                  <a:gd name="T2" fmla="*/ 196 w 1102"/>
                  <a:gd name="T3" fmla="*/ 905 h 1101"/>
                  <a:gd name="T4" fmla="*/ 196 w 1102"/>
                  <a:gd name="T5" fmla="*/ 196 h 1101"/>
                  <a:gd name="T6" fmla="*/ 906 w 1102"/>
                  <a:gd name="T7" fmla="*/ 196 h 1101"/>
                  <a:gd name="T8" fmla="*/ 906 w 1102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2" h="1101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09"/>
                      <a:pt x="906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84" name="Freeform 23">
                <a:extLst>
                  <a:ext uri="{FF2B5EF4-FFF2-40B4-BE49-F238E27FC236}">
                    <a16:creationId xmlns:a16="http://schemas.microsoft.com/office/drawing/2014/main" xmlns="" id="{43ED7B02-4E9B-EFD0-929B-DDC28696D6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9" y="907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1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85" name="Freeform 24">
                <a:extLst>
                  <a:ext uri="{FF2B5EF4-FFF2-40B4-BE49-F238E27FC236}">
                    <a16:creationId xmlns:a16="http://schemas.microsoft.com/office/drawing/2014/main" xmlns="" id="{7FC46161-B409-7629-345C-4B8EC2C9CF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63" y="941"/>
                <a:ext cx="23" cy="23"/>
              </a:xfrm>
              <a:custGeom>
                <a:avLst/>
                <a:gdLst>
                  <a:gd name="T0" fmla="*/ 905 w 1101"/>
                  <a:gd name="T1" fmla="*/ 906 h 1102"/>
                  <a:gd name="T2" fmla="*/ 196 w 1101"/>
                  <a:gd name="T3" fmla="*/ 906 h 1102"/>
                  <a:gd name="T4" fmla="*/ 196 w 1101"/>
                  <a:gd name="T5" fmla="*/ 196 h 1102"/>
                  <a:gd name="T6" fmla="*/ 905 w 1101"/>
                  <a:gd name="T7" fmla="*/ 196 h 1102"/>
                  <a:gd name="T8" fmla="*/ 905 w 1101"/>
                  <a:gd name="T9" fmla="*/ 906 h 1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2">
                    <a:moveTo>
                      <a:pt x="905" y="906"/>
                    </a:moveTo>
                    <a:cubicBezTo>
                      <a:pt x="709" y="1102"/>
                      <a:pt x="392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86" name="Freeform 25">
                <a:extLst>
                  <a:ext uri="{FF2B5EF4-FFF2-40B4-BE49-F238E27FC236}">
                    <a16:creationId xmlns:a16="http://schemas.microsoft.com/office/drawing/2014/main" xmlns="" id="{465280A7-E9FC-7C96-97F9-92485E5EA8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88" y="322"/>
                <a:ext cx="23" cy="23"/>
              </a:xfrm>
              <a:custGeom>
                <a:avLst/>
                <a:gdLst>
                  <a:gd name="T0" fmla="*/ 906 w 1101"/>
                  <a:gd name="T1" fmla="*/ 906 h 1102"/>
                  <a:gd name="T2" fmla="*/ 196 w 1101"/>
                  <a:gd name="T3" fmla="*/ 906 h 1102"/>
                  <a:gd name="T4" fmla="*/ 196 w 1101"/>
                  <a:gd name="T5" fmla="*/ 196 h 1102"/>
                  <a:gd name="T6" fmla="*/ 906 w 1101"/>
                  <a:gd name="T7" fmla="*/ 196 h 1102"/>
                  <a:gd name="T8" fmla="*/ 906 w 1101"/>
                  <a:gd name="T9" fmla="*/ 906 h 1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2">
                    <a:moveTo>
                      <a:pt x="906" y="906"/>
                    </a:moveTo>
                    <a:cubicBezTo>
                      <a:pt x="710" y="1102"/>
                      <a:pt x="392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1" y="392"/>
                      <a:pt x="1101" y="710"/>
                      <a:pt x="906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87" name="Oval 26">
                <a:extLst>
                  <a:ext uri="{FF2B5EF4-FFF2-40B4-BE49-F238E27FC236}">
                    <a16:creationId xmlns:a16="http://schemas.microsoft.com/office/drawing/2014/main" xmlns="" id="{25EBAAD7-43D0-4C89-B6C1-A61CC6518C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23" y="357"/>
                <a:ext cx="21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88" name="Oval 27">
                <a:extLst>
                  <a:ext uri="{FF2B5EF4-FFF2-40B4-BE49-F238E27FC236}">
                    <a16:creationId xmlns:a16="http://schemas.microsoft.com/office/drawing/2014/main" xmlns="" id="{B0772A62-9FF2-B2E6-2B33-A9E20B5950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58" y="391"/>
                <a:ext cx="20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89" name="Freeform 28">
                <a:extLst>
                  <a:ext uri="{FF2B5EF4-FFF2-40B4-BE49-F238E27FC236}">
                    <a16:creationId xmlns:a16="http://schemas.microsoft.com/office/drawing/2014/main" xmlns="" id="{AC92D46E-EE41-6A4D-0773-ADD656527D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91" y="424"/>
                <a:ext cx="22" cy="23"/>
              </a:xfrm>
              <a:custGeom>
                <a:avLst/>
                <a:gdLst>
                  <a:gd name="T0" fmla="*/ 906 w 1101"/>
                  <a:gd name="T1" fmla="*/ 906 h 1102"/>
                  <a:gd name="T2" fmla="*/ 196 w 1101"/>
                  <a:gd name="T3" fmla="*/ 906 h 1102"/>
                  <a:gd name="T4" fmla="*/ 196 w 1101"/>
                  <a:gd name="T5" fmla="*/ 196 h 1102"/>
                  <a:gd name="T6" fmla="*/ 906 w 1101"/>
                  <a:gd name="T7" fmla="*/ 196 h 1102"/>
                  <a:gd name="T8" fmla="*/ 906 w 1101"/>
                  <a:gd name="T9" fmla="*/ 906 h 1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2">
                    <a:moveTo>
                      <a:pt x="906" y="906"/>
                    </a:moveTo>
                    <a:cubicBezTo>
                      <a:pt x="710" y="1102"/>
                      <a:pt x="392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1" y="392"/>
                      <a:pt x="1101" y="710"/>
                      <a:pt x="906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90" name="Freeform 29">
                <a:extLst>
                  <a:ext uri="{FF2B5EF4-FFF2-40B4-BE49-F238E27FC236}">
                    <a16:creationId xmlns:a16="http://schemas.microsoft.com/office/drawing/2014/main" xmlns="" id="{4ADE6B52-33F6-8419-B7BC-ABD1CB0767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25" y="458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91" name="Freeform 30">
                <a:extLst>
                  <a:ext uri="{FF2B5EF4-FFF2-40B4-BE49-F238E27FC236}">
                    <a16:creationId xmlns:a16="http://schemas.microsoft.com/office/drawing/2014/main" xmlns="" id="{7B5413E9-A84D-CCEB-1552-DAA96D9A35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59" y="492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5 w 1101"/>
                  <a:gd name="T3" fmla="*/ 905 h 1101"/>
                  <a:gd name="T4" fmla="*/ 195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1" y="1101"/>
                      <a:pt x="195" y="905"/>
                    </a:cubicBezTo>
                    <a:cubicBezTo>
                      <a:pt x="0" y="709"/>
                      <a:pt x="0" y="392"/>
                      <a:pt x="195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92" name="Freeform 31">
                <a:extLst>
                  <a:ext uri="{FF2B5EF4-FFF2-40B4-BE49-F238E27FC236}">
                    <a16:creationId xmlns:a16="http://schemas.microsoft.com/office/drawing/2014/main" xmlns="" id="{7C10D377-3723-AB9F-2310-2B9647C106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93" y="526"/>
                <a:ext cx="23" cy="23"/>
              </a:xfrm>
              <a:custGeom>
                <a:avLst/>
                <a:gdLst>
                  <a:gd name="T0" fmla="*/ 906 w 1101"/>
                  <a:gd name="T1" fmla="*/ 906 h 1102"/>
                  <a:gd name="T2" fmla="*/ 196 w 1101"/>
                  <a:gd name="T3" fmla="*/ 906 h 1102"/>
                  <a:gd name="T4" fmla="*/ 196 w 1101"/>
                  <a:gd name="T5" fmla="*/ 196 h 1102"/>
                  <a:gd name="T6" fmla="*/ 906 w 1101"/>
                  <a:gd name="T7" fmla="*/ 196 h 1102"/>
                  <a:gd name="T8" fmla="*/ 906 w 1101"/>
                  <a:gd name="T9" fmla="*/ 906 h 1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2">
                    <a:moveTo>
                      <a:pt x="906" y="906"/>
                    </a:moveTo>
                    <a:cubicBezTo>
                      <a:pt x="710" y="1102"/>
                      <a:pt x="392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1" y="392"/>
                      <a:pt x="1101" y="710"/>
                      <a:pt x="906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93" name="Freeform 32">
                <a:extLst>
                  <a:ext uri="{FF2B5EF4-FFF2-40B4-BE49-F238E27FC236}">
                    <a16:creationId xmlns:a16="http://schemas.microsoft.com/office/drawing/2014/main" xmlns="" id="{851BE64D-25CD-B6B8-C6AA-E181CFA9B9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27" y="560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94" name="Freeform 33">
                <a:extLst>
                  <a:ext uri="{FF2B5EF4-FFF2-40B4-BE49-F238E27FC236}">
                    <a16:creationId xmlns:a16="http://schemas.microsoft.com/office/drawing/2014/main" xmlns="" id="{33093EBE-0837-F42D-2DFB-C502BF0CFE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61" y="594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1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95" name="Freeform 34">
                <a:extLst>
                  <a:ext uri="{FF2B5EF4-FFF2-40B4-BE49-F238E27FC236}">
                    <a16:creationId xmlns:a16="http://schemas.microsoft.com/office/drawing/2014/main" xmlns="" id="{535D7A0F-2E1C-C79A-3307-3396BC366D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95" y="628"/>
                <a:ext cx="23" cy="23"/>
              </a:xfrm>
              <a:custGeom>
                <a:avLst/>
                <a:gdLst>
                  <a:gd name="T0" fmla="*/ 906 w 1101"/>
                  <a:gd name="T1" fmla="*/ 906 h 1102"/>
                  <a:gd name="T2" fmla="*/ 196 w 1101"/>
                  <a:gd name="T3" fmla="*/ 906 h 1102"/>
                  <a:gd name="T4" fmla="*/ 196 w 1101"/>
                  <a:gd name="T5" fmla="*/ 196 h 1102"/>
                  <a:gd name="T6" fmla="*/ 906 w 1101"/>
                  <a:gd name="T7" fmla="*/ 196 h 1102"/>
                  <a:gd name="T8" fmla="*/ 906 w 1101"/>
                  <a:gd name="T9" fmla="*/ 906 h 1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2">
                    <a:moveTo>
                      <a:pt x="906" y="906"/>
                    </a:moveTo>
                    <a:cubicBezTo>
                      <a:pt x="710" y="1102"/>
                      <a:pt x="392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1" y="392"/>
                      <a:pt x="1101" y="710"/>
                      <a:pt x="906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96" name="Freeform 35">
                <a:extLst>
                  <a:ext uri="{FF2B5EF4-FFF2-40B4-BE49-F238E27FC236}">
                    <a16:creationId xmlns:a16="http://schemas.microsoft.com/office/drawing/2014/main" xmlns="" id="{976BDC57-7FB2-294E-C971-8337190333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29" y="662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97" name="Freeform 36">
                <a:extLst>
                  <a:ext uri="{FF2B5EF4-FFF2-40B4-BE49-F238E27FC236}">
                    <a16:creationId xmlns:a16="http://schemas.microsoft.com/office/drawing/2014/main" xmlns="" id="{30990F1D-2E88-F4F1-483B-BCD69227C4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63" y="696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5 w 1101"/>
                  <a:gd name="T3" fmla="*/ 905 h 1101"/>
                  <a:gd name="T4" fmla="*/ 195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1" y="1101"/>
                      <a:pt x="195" y="905"/>
                    </a:cubicBezTo>
                    <a:cubicBezTo>
                      <a:pt x="0" y="709"/>
                      <a:pt x="0" y="392"/>
                      <a:pt x="195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98" name="Freeform 37">
                <a:extLst>
                  <a:ext uri="{FF2B5EF4-FFF2-40B4-BE49-F238E27FC236}">
                    <a16:creationId xmlns:a16="http://schemas.microsoft.com/office/drawing/2014/main" xmlns="" id="{6CCE2446-310E-CC4C-8ACC-C62DFFD5B7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7" y="730"/>
                <a:ext cx="23" cy="23"/>
              </a:xfrm>
              <a:custGeom>
                <a:avLst/>
                <a:gdLst>
                  <a:gd name="T0" fmla="*/ 906 w 1101"/>
                  <a:gd name="T1" fmla="*/ 906 h 1102"/>
                  <a:gd name="T2" fmla="*/ 196 w 1101"/>
                  <a:gd name="T3" fmla="*/ 906 h 1102"/>
                  <a:gd name="T4" fmla="*/ 196 w 1101"/>
                  <a:gd name="T5" fmla="*/ 196 h 1102"/>
                  <a:gd name="T6" fmla="*/ 906 w 1101"/>
                  <a:gd name="T7" fmla="*/ 196 h 1102"/>
                  <a:gd name="T8" fmla="*/ 906 w 1101"/>
                  <a:gd name="T9" fmla="*/ 906 h 1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2">
                    <a:moveTo>
                      <a:pt x="906" y="906"/>
                    </a:moveTo>
                    <a:cubicBezTo>
                      <a:pt x="710" y="1102"/>
                      <a:pt x="392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1" y="392"/>
                      <a:pt x="1101" y="710"/>
                      <a:pt x="906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99" name="Freeform 38">
                <a:extLst>
                  <a:ext uri="{FF2B5EF4-FFF2-40B4-BE49-F238E27FC236}">
                    <a16:creationId xmlns:a16="http://schemas.microsoft.com/office/drawing/2014/main" xmlns="" id="{63856299-E055-20FD-887C-D21562BFFF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31" y="764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00" name="Freeform 39">
                <a:extLst>
                  <a:ext uri="{FF2B5EF4-FFF2-40B4-BE49-F238E27FC236}">
                    <a16:creationId xmlns:a16="http://schemas.microsoft.com/office/drawing/2014/main" xmlns="" id="{266DF1EB-C18D-252E-B593-11AB15AF71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65" y="798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5 w 1101"/>
                  <a:gd name="T3" fmla="*/ 905 h 1101"/>
                  <a:gd name="T4" fmla="*/ 195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1" y="1101"/>
                      <a:pt x="195" y="905"/>
                    </a:cubicBezTo>
                    <a:cubicBezTo>
                      <a:pt x="0" y="709"/>
                      <a:pt x="0" y="392"/>
                      <a:pt x="195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01" name="Freeform 40">
                <a:extLst>
                  <a:ext uri="{FF2B5EF4-FFF2-40B4-BE49-F238E27FC236}">
                    <a16:creationId xmlns:a16="http://schemas.microsoft.com/office/drawing/2014/main" xmlns="" id="{720E091D-9BF5-0E68-602D-CE03790C79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99" y="832"/>
                <a:ext cx="23" cy="23"/>
              </a:xfrm>
              <a:custGeom>
                <a:avLst/>
                <a:gdLst>
                  <a:gd name="T0" fmla="*/ 906 w 1101"/>
                  <a:gd name="T1" fmla="*/ 906 h 1102"/>
                  <a:gd name="T2" fmla="*/ 196 w 1101"/>
                  <a:gd name="T3" fmla="*/ 906 h 1102"/>
                  <a:gd name="T4" fmla="*/ 196 w 1101"/>
                  <a:gd name="T5" fmla="*/ 196 h 1102"/>
                  <a:gd name="T6" fmla="*/ 906 w 1101"/>
                  <a:gd name="T7" fmla="*/ 196 h 1102"/>
                  <a:gd name="T8" fmla="*/ 906 w 1101"/>
                  <a:gd name="T9" fmla="*/ 906 h 1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2">
                    <a:moveTo>
                      <a:pt x="906" y="906"/>
                    </a:moveTo>
                    <a:cubicBezTo>
                      <a:pt x="710" y="1102"/>
                      <a:pt x="392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1" y="392"/>
                      <a:pt x="1101" y="710"/>
                      <a:pt x="906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02" name="Freeform 41">
                <a:extLst>
                  <a:ext uri="{FF2B5EF4-FFF2-40B4-BE49-F238E27FC236}">
                    <a16:creationId xmlns:a16="http://schemas.microsoft.com/office/drawing/2014/main" xmlns="" id="{F06E7A37-40CF-8985-2005-6F7BDC035F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33" y="866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03" name="Freeform 42">
                <a:extLst>
                  <a:ext uri="{FF2B5EF4-FFF2-40B4-BE49-F238E27FC236}">
                    <a16:creationId xmlns:a16="http://schemas.microsoft.com/office/drawing/2014/main" xmlns="" id="{4BE3B522-2BC6-04D8-E68D-6587D8F312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67" y="900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5 w 1101"/>
                  <a:gd name="T3" fmla="*/ 905 h 1101"/>
                  <a:gd name="T4" fmla="*/ 195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1" y="1101"/>
                      <a:pt x="195" y="905"/>
                    </a:cubicBezTo>
                    <a:cubicBezTo>
                      <a:pt x="0" y="709"/>
                      <a:pt x="0" y="392"/>
                      <a:pt x="195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04" name="Freeform 43">
                <a:extLst>
                  <a:ext uri="{FF2B5EF4-FFF2-40B4-BE49-F238E27FC236}">
                    <a16:creationId xmlns:a16="http://schemas.microsoft.com/office/drawing/2014/main" xmlns="" id="{9ADE4994-D633-2AD1-1CF3-43A83AF4C8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01" y="934"/>
                <a:ext cx="23" cy="23"/>
              </a:xfrm>
              <a:custGeom>
                <a:avLst/>
                <a:gdLst>
                  <a:gd name="T0" fmla="*/ 906 w 1101"/>
                  <a:gd name="T1" fmla="*/ 906 h 1102"/>
                  <a:gd name="T2" fmla="*/ 196 w 1101"/>
                  <a:gd name="T3" fmla="*/ 906 h 1102"/>
                  <a:gd name="T4" fmla="*/ 196 w 1101"/>
                  <a:gd name="T5" fmla="*/ 196 h 1102"/>
                  <a:gd name="T6" fmla="*/ 906 w 1101"/>
                  <a:gd name="T7" fmla="*/ 196 h 1102"/>
                  <a:gd name="T8" fmla="*/ 906 w 1101"/>
                  <a:gd name="T9" fmla="*/ 906 h 1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2">
                    <a:moveTo>
                      <a:pt x="906" y="906"/>
                    </a:moveTo>
                    <a:cubicBezTo>
                      <a:pt x="710" y="1102"/>
                      <a:pt x="392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1" y="392"/>
                      <a:pt x="1101" y="710"/>
                      <a:pt x="906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05" name="Freeform 44">
                <a:extLst>
                  <a:ext uri="{FF2B5EF4-FFF2-40B4-BE49-F238E27FC236}">
                    <a16:creationId xmlns:a16="http://schemas.microsoft.com/office/drawing/2014/main" xmlns="" id="{64A0065C-4749-35E4-9D85-CDE9151442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35" y="968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06" name="Freeform 45">
                <a:extLst>
                  <a:ext uri="{FF2B5EF4-FFF2-40B4-BE49-F238E27FC236}">
                    <a16:creationId xmlns:a16="http://schemas.microsoft.com/office/drawing/2014/main" xmlns="" id="{B09FC7A0-B233-03DE-5780-C698A78D2C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61" y="349"/>
                <a:ext cx="23" cy="23"/>
              </a:xfrm>
              <a:custGeom>
                <a:avLst/>
                <a:gdLst>
                  <a:gd name="T0" fmla="*/ 906 w 1102"/>
                  <a:gd name="T1" fmla="*/ 906 h 1101"/>
                  <a:gd name="T2" fmla="*/ 196 w 1102"/>
                  <a:gd name="T3" fmla="*/ 906 h 1101"/>
                  <a:gd name="T4" fmla="*/ 196 w 1102"/>
                  <a:gd name="T5" fmla="*/ 196 h 1101"/>
                  <a:gd name="T6" fmla="*/ 906 w 1102"/>
                  <a:gd name="T7" fmla="*/ 196 h 1101"/>
                  <a:gd name="T8" fmla="*/ 906 w 1102"/>
                  <a:gd name="T9" fmla="*/ 906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2" h="1101">
                    <a:moveTo>
                      <a:pt x="906" y="906"/>
                    </a:moveTo>
                    <a:cubicBezTo>
                      <a:pt x="710" y="1101"/>
                      <a:pt x="392" y="1101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10"/>
                      <a:pt x="906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07" name="Freeform 46">
                <a:extLst>
                  <a:ext uri="{FF2B5EF4-FFF2-40B4-BE49-F238E27FC236}">
                    <a16:creationId xmlns:a16="http://schemas.microsoft.com/office/drawing/2014/main" xmlns="" id="{137E6D45-9E36-644E-B1D7-A97C799ACC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95" y="383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08" name="Oval 47">
                <a:extLst>
                  <a:ext uri="{FF2B5EF4-FFF2-40B4-BE49-F238E27FC236}">
                    <a16:creationId xmlns:a16="http://schemas.microsoft.com/office/drawing/2014/main" xmlns="" id="{3ACF31D0-FDC4-6390-9928-9CD751BCB9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30" y="418"/>
                <a:ext cx="21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09" name="Freeform 48">
                <a:extLst>
                  <a:ext uri="{FF2B5EF4-FFF2-40B4-BE49-F238E27FC236}">
                    <a16:creationId xmlns:a16="http://schemas.microsoft.com/office/drawing/2014/main" xmlns="" id="{60E852C4-4D7C-F20A-960B-31D05FBC3A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63" y="451"/>
                <a:ext cx="23" cy="23"/>
              </a:xfrm>
              <a:custGeom>
                <a:avLst/>
                <a:gdLst>
                  <a:gd name="T0" fmla="*/ 906 w 1102"/>
                  <a:gd name="T1" fmla="*/ 906 h 1101"/>
                  <a:gd name="T2" fmla="*/ 196 w 1102"/>
                  <a:gd name="T3" fmla="*/ 906 h 1101"/>
                  <a:gd name="T4" fmla="*/ 196 w 1102"/>
                  <a:gd name="T5" fmla="*/ 196 h 1101"/>
                  <a:gd name="T6" fmla="*/ 906 w 1102"/>
                  <a:gd name="T7" fmla="*/ 196 h 1101"/>
                  <a:gd name="T8" fmla="*/ 906 w 1102"/>
                  <a:gd name="T9" fmla="*/ 906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2" h="1101">
                    <a:moveTo>
                      <a:pt x="906" y="906"/>
                    </a:moveTo>
                    <a:cubicBezTo>
                      <a:pt x="710" y="1101"/>
                      <a:pt x="392" y="1101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10"/>
                      <a:pt x="906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10" name="Freeform 49">
                <a:extLst>
                  <a:ext uri="{FF2B5EF4-FFF2-40B4-BE49-F238E27FC236}">
                    <a16:creationId xmlns:a16="http://schemas.microsoft.com/office/drawing/2014/main" xmlns="" id="{B888C53F-AF2A-B31F-C227-A8117612A9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97" y="486"/>
                <a:ext cx="23" cy="22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11" name="Freeform 50">
                <a:extLst>
                  <a:ext uri="{FF2B5EF4-FFF2-40B4-BE49-F238E27FC236}">
                    <a16:creationId xmlns:a16="http://schemas.microsoft.com/office/drawing/2014/main" xmlns="" id="{388F1BE7-8467-47C4-4530-C4EB1089A8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31" y="520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5 h 1101"/>
                  <a:gd name="T6" fmla="*/ 905 w 1101"/>
                  <a:gd name="T7" fmla="*/ 195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5"/>
                    </a:cubicBezTo>
                    <a:cubicBezTo>
                      <a:pt x="392" y="0"/>
                      <a:pt x="709" y="0"/>
                      <a:pt x="905" y="195"/>
                    </a:cubicBezTo>
                    <a:cubicBezTo>
                      <a:pt x="1101" y="391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12" name="Oval 51">
                <a:extLst>
                  <a:ext uri="{FF2B5EF4-FFF2-40B4-BE49-F238E27FC236}">
                    <a16:creationId xmlns:a16="http://schemas.microsoft.com/office/drawing/2014/main" xmlns="" id="{58D31C85-50FF-F932-3FC5-DD0C46F12C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66" y="555"/>
                <a:ext cx="21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13" name="Freeform 52">
                <a:extLst>
                  <a:ext uri="{FF2B5EF4-FFF2-40B4-BE49-F238E27FC236}">
                    <a16:creationId xmlns:a16="http://schemas.microsoft.com/office/drawing/2014/main" xmlns="" id="{E706FCDD-863D-1B82-B443-1C8053BAE3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99" y="588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14" name="Freeform 53">
                <a:extLst>
                  <a:ext uri="{FF2B5EF4-FFF2-40B4-BE49-F238E27FC236}">
                    <a16:creationId xmlns:a16="http://schemas.microsoft.com/office/drawing/2014/main" xmlns="" id="{26289560-A33A-11E6-BC5D-7895BF9F42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33" y="622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5 h 1101"/>
                  <a:gd name="T6" fmla="*/ 905 w 1101"/>
                  <a:gd name="T7" fmla="*/ 195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5"/>
                    </a:cubicBezTo>
                    <a:cubicBezTo>
                      <a:pt x="392" y="0"/>
                      <a:pt x="709" y="0"/>
                      <a:pt x="905" y="195"/>
                    </a:cubicBezTo>
                    <a:cubicBezTo>
                      <a:pt x="1101" y="391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15" name="Freeform 54">
                <a:extLst>
                  <a:ext uri="{FF2B5EF4-FFF2-40B4-BE49-F238E27FC236}">
                    <a16:creationId xmlns:a16="http://schemas.microsoft.com/office/drawing/2014/main" xmlns="" id="{9DF365AD-BE28-86DE-FE12-B52D1BCDAA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67" y="656"/>
                <a:ext cx="23" cy="23"/>
              </a:xfrm>
              <a:custGeom>
                <a:avLst/>
                <a:gdLst>
                  <a:gd name="T0" fmla="*/ 906 w 1102"/>
                  <a:gd name="T1" fmla="*/ 906 h 1101"/>
                  <a:gd name="T2" fmla="*/ 196 w 1102"/>
                  <a:gd name="T3" fmla="*/ 906 h 1101"/>
                  <a:gd name="T4" fmla="*/ 196 w 1102"/>
                  <a:gd name="T5" fmla="*/ 196 h 1101"/>
                  <a:gd name="T6" fmla="*/ 906 w 1102"/>
                  <a:gd name="T7" fmla="*/ 196 h 1101"/>
                  <a:gd name="T8" fmla="*/ 906 w 1102"/>
                  <a:gd name="T9" fmla="*/ 906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2" h="1101">
                    <a:moveTo>
                      <a:pt x="906" y="906"/>
                    </a:moveTo>
                    <a:cubicBezTo>
                      <a:pt x="710" y="1101"/>
                      <a:pt x="392" y="1101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10"/>
                      <a:pt x="906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16" name="Freeform 55">
                <a:extLst>
                  <a:ext uri="{FF2B5EF4-FFF2-40B4-BE49-F238E27FC236}">
                    <a16:creationId xmlns:a16="http://schemas.microsoft.com/office/drawing/2014/main" xmlns="" id="{ED0CF68B-14AA-E89C-8A9F-AF1D535094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01" y="690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17" name="Freeform 56">
                <a:extLst>
                  <a:ext uri="{FF2B5EF4-FFF2-40B4-BE49-F238E27FC236}">
                    <a16:creationId xmlns:a16="http://schemas.microsoft.com/office/drawing/2014/main" xmlns="" id="{09A0F714-2140-59D9-E035-01904ABAA4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35" y="724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5 h 1101"/>
                  <a:gd name="T6" fmla="*/ 905 w 1101"/>
                  <a:gd name="T7" fmla="*/ 195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5"/>
                    </a:cubicBezTo>
                    <a:cubicBezTo>
                      <a:pt x="392" y="0"/>
                      <a:pt x="709" y="0"/>
                      <a:pt x="905" y="195"/>
                    </a:cubicBezTo>
                    <a:cubicBezTo>
                      <a:pt x="1101" y="391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18" name="Freeform 57">
                <a:extLst>
                  <a:ext uri="{FF2B5EF4-FFF2-40B4-BE49-F238E27FC236}">
                    <a16:creationId xmlns:a16="http://schemas.microsoft.com/office/drawing/2014/main" xmlns="" id="{AD923D79-1761-4BC8-CE61-A15A6D8B89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69" y="758"/>
                <a:ext cx="23" cy="23"/>
              </a:xfrm>
              <a:custGeom>
                <a:avLst/>
                <a:gdLst>
                  <a:gd name="T0" fmla="*/ 906 w 1102"/>
                  <a:gd name="T1" fmla="*/ 906 h 1101"/>
                  <a:gd name="T2" fmla="*/ 196 w 1102"/>
                  <a:gd name="T3" fmla="*/ 906 h 1101"/>
                  <a:gd name="T4" fmla="*/ 196 w 1102"/>
                  <a:gd name="T5" fmla="*/ 196 h 1101"/>
                  <a:gd name="T6" fmla="*/ 906 w 1102"/>
                  <a:gd name="T7" fmla="*/ 196 h 1101"/>
                  <a:gd name="T8" fmla="*/ 906 w 1102"/>
                  <a:gd name="T9" fmla="*/ 906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2" h="1101">
                    <a:moveTo>
                      <a:pt x="906" y="906"/>
                    </a:moveTo>
                    <a:cubicBezTo>
                      <a:pt x="710" y="1101"/>
                      <a:pt x="392" y="1101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10"/>
                      <a:pt x="906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19" name="Freeform 58">
                <a:extLst>
                  <a:ext uri="{FF2B5EF4-FFF2-40B4-BE49-F238E27FC236}">
                    <a16:creationId xmlns:a16="http://schemas.microsoft.com/office/drawing/2014/main" xmlns="" id="{3DEE5440-A353-C92C-9A89-89F911264A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3" y="792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20" name="Freeform 59">
                <a:extLst>
                  <a:ext uri="{FF2B5EF4-FFF2-40B4-BE49-F238E27FC236}">
                    <a16:creationId xmlns:a16="http://schemas.microsoft.com/office/drawing/2014/main" xmlns="" id="{7EFF8A7E-92D3-26BE-3AC6-F96B45EC5A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37" y="826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5 h 1101"/>
                  <a:gd name="T6" fmla="*/ 905 w 1101"/>
                  <a:gd name="T7" fmla="*/ 195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5"/>
                    </a:cubicBezTo>
                    <a:cubicBezTo>
                      <a:pt x="392" y="0"/>
                      <a:pt x="709" y="0"/>
                      <a:pt x="905" y="195"/>
                    </a:cubicBezTo>
                    <a:cubicBezTo>
                      <a:pt x="1101" y="391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21" name="Freeform 60">
                <a:extLst>
                  <a:ext uri="{FF2B5EF4-FFF2-40B4-BE49-F238E27FC236}">
                    <a16:creationId xmlns:a16="http://schemas.microsoft.com/office/drawing/2014/main" xmlns="" id="{B6B9D367-F489-7E51-FB72-37EBDB24E8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71" y="860"/>
                <a:ext cx="23" cy="23"/>
              </a:xfrm>
              <a:custGeom>
                <a:avLst/>
                <a:gdLst>
                  <a:gd name="T0" fmla="*/ 906 w 1102"/>
                  <a:gd name="T1" fmla="*/ 906 h 1101"/>
                  <a:gd name="T2" fmla="*/ 196 w 1102"/>
                  <a:gd name="T3" fmla="*/ 906 h 1101"/>
                  <a:gd name="T4" fmla="*/ 196 w 1102"/>
                  <a:gd name="T5" fmla="*/ 196 h 1101"/>
                  <a:gd name="T6" fmla="*/ 906 w 1102"/>
                  <a:gd name="T7" fmla="*/ 196 h 1101"/>
                  <a:gd name="T8" fmla="*/ 906 w 1102"/>
                  <a:gd name="T9" fmla="*/ 906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2" h="1101">
                    <a:moveTo>
                      <a:pt x="906" y="906"/>
                    </a:moveTo>
                    <a:cubicBezTo>
                      <a:pt x="710" y="1101"/>
                      <a:pt x="392" y="1101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10"/>
                      <a:pt x="906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22" name="Freeform 61">
                <a:extLst>
                  <a:ext uri="{FF2B5EF4-FFF2-40B4-BE49-F238E27FC236}">
                    <a16:creationId xmlns:a16="http://schemas.microsoft.com/office/drawing/2014/main" xmlns="" id="{21128490-A1E2-DB3E-DAD4-9015A7A056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05" y="894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23" name="Freeform 62">
                <a:extLst>
                  <a:ext uri="{FF2B5EF4-FFF2-40B4-BE49-F238E27FC236}">
                    <a16:creationId xmlns:a16="http://schemas.microsoft.com/office/drawing/2014/main" xmlns="" id="{A8A8A3F0-C119-B7E9-5274-2777A4610A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39" y="928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5 h 1101"/>
                  <a:gd name="T6" fmla="*/ 905 w 1101"/>
                  <a:gd name="T7" fmla="*/ 195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5"/>
                    </a:cubicBezTo>
                    <a:cubicBezTo>
                      <a:pt x="392" y="0"/>
                      <a:pt x="709" y="0"/>
                      <a:pt x="905" y="195"/>
                    </a:cubicBezTo>
                    <a:cubicBezTo>
                      <a:pt x="1101" y="391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24" name="Freeform 63">
                <a:extLst>
                  <a:ext uri="{FF2B5EF4-FFF2-40B4-BE49-F238E27FC236}">
                    <a16:creationId xmlns:a16="http://schemas.microsoft.com/office/drawing/2014/main" xmlns="" id="{69BAD1A7-7999-A113-ECFF-4B08D043A9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73" y="962"/>
                <a:ext cx="23" cy="23"/>
              </a:xfrm>
              <a:custGeom>
                <a:avLst/>
                <a:gdLst>
                  <a:gd name="T0" fmla="*/ 906 w 1102"/>
                  <a:gd name="T1" fmla="*/ 906 h 1101"/>
                  <a:gd name="T2" fmla="*/ 196 w 1102"/>
                  <a:gd name="T3" fmla="*/ 906 h 1101"/>
                  <a:gd name="T4" fmla="*/ 196 w 1102"/>
                  <a:gd name="T5" fmla="*/ 196 h 1101"/>
                  <a:gd name="T6" fmla="*/ 906 w 1102"/>
                  <a:gd name="T7" fmla="*/ 196 h 1101"/>
                  <a:gd name="T8" fmla="*/ 906 w 1102"/>
                  <a:gd name="T9" fmla="*/ 906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2" h="1101">
                    <a:moveTo>
                      <a:pt x="906" y="906"/>
                    </a:moveTo>
                    <a:cubicBezTo>
                      <a:pt x="710" y="1101"/>
                      <a:pt x="392" y="1101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10"/>
                      <a:pt x="906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25" name="Freeform 64">
                <a:extLst>
                  <a:ext uri="{FF2B5EF4-FFF2-40B4-BE49-F238E27FC236}">
                    <a16:creationId xmlns:a16="http://schemas.microsoft.com/office/drawing/2014/main" xmlns="" id="{DDCFEDC5-ECB9-0B00-000D-860D56A465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07" y="996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26" name="Freeform 65">
                <a:extLst>
                  <a:ext uri="{FF2B5EF4-FFF2-40B4-BE49-F238E27FC236}">
                    <a16:creationId xmlns:a16="http://schemas.microsoft.com/office/drawing/2014/main" xmlns="" id="{95C901BF-C440-7894-5EAF-BD2C4F0DA6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33" y="377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1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27" name="Freeform 66">
                <a:extLst>
                  <a:ext uri="{FF2B5EF4-FFF2-40B4-BE49-F238E27FC236}">
                    <a16:creationId xmlns:a16="http://schemas.microsoft.com/office/drawing/2014/main" xmlns="" id="{8E3D5F3B-7C0C-104E-5EDE-8F86AD2F2E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67" y="411"/>
                <a:ext cx="23" cy="23"/>
              </a:xfrm>
              <a:custGeom>
                <a:avLst/>
                <a:gdLst>
                  <a:gd name="T0" fmla="*/ 906 w 1102"/>
                  <a:gd name="T1" fmla="*/ 905 h 1101"/>
                  <a:gd name="T2" fmla="*/ 196 w 1102"/>
                  <a:gd name="T3" fmla="*/ 905 h 1101"/>
                  <a:gd name="T4" fmla="*/ 196 w 1102"/>
                  <a:gd name="T5" fmla="*/ 196 h 1101"/>
                  <a:gd name="T6" fmla="*/ 906 w 1102"/>
                  <a:gd name="T7" fmla="*/ 196 h 1101"/>
                  <a:gd name="T8" fmla="*/ 906 w 1102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2" h="1101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1"/>
                      <a:pt x="1102" y="709"/>
                      <a:pt x="906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28" name="Freeform 67">
                <a:extLst>
                  <a:ext uri="{FF2B5EF4-FFF2-40B4-BE49-F238E27FC236}">
                    <a16:creationId xmlns:a16="http://schemas.microsoft.com/office/drawing/2014/main" xmlns="" id="{BE3073E1-A689-15C3-21EF-5BFA4D8D46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01" y="445"/>
                <a:ext cx="23" cy="23"/>
              </a:xfrm>
              <a:custGeom>
                <a:avLst/>
                <a:gdLst>
                  <a:gd name="T0" fmla="*/ 905 w 1101"/>
                  <a:gd name="T1" fmla="*/ 906 h 1102"/>
                  <a:gd name="T2" fmla="*/ 196 w 1101"/>
                  <a:gd name="T3" fmla="*/ 906 h 1102"/>
                  <a:gd name="T4" fmla="*/ 196 w 1101"/>
                  <a:gd name="T5" fmla="*/ 196 h 1102"/>
                  <a:gd name="T6" fmla="*/ 905 w 1101"/>
                  <a:gd name="T7" fmla="*/ 196 h 1102"/>
                  <a:gd name="T8" fmla="*/ 905 w 1101"/>
                  <a:gd name="T9" fmla="*/ 906 h 1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2">
                    <a:moveTo>
                      <a:pt x="905" y="906"/>
                    </a:moveTo>
                    <a:cubicBezTo>
                      <a:pt x="709" y="1102"/>
                      <a:pt x="392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29" name="Freeform 68">
                <a:extLst>
                  <a:ext uri="{FF2B5EF4-FFF2-40B4-BE49-F238E27FC236}">
                    <a16:creationId xmlns:a16="http://schemas.microsoft.com/office/drawing/2014/main" xmlns="" id="{3DFDA6C5-D3D3-2940-94EC-8BEC979A42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35" y="479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1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30" name="Freeform 69">
                <a:extLst>
                  <a:ext uri="{FF2B5EF4-FFF2-40B4-BE49-F238E27FC236}">
                    <a16:creationId xmlns:a16="http://schemas.microsoft.com/office/drawing/2014/main" xmlns="" id="{B437B804-751B-2A29-3997-7EB6939385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69" y="513"/>
                <a:ext cx="23" cy="23"/>
              </a:xfrm>
              <a:custGeom>
                <a:avLst/>
                <a:gdLst>
                  <a:gd name="T0" fmla="*/ 906 w 1102"/>
                  <a:gd name="T1" fmla="*/ 905 h 1101"/>
                  <a:gd name="T2" fmla="*/ 196 w 1102"/>
                  <a:gd name="T3" fmla="*/ 905 h 1101"/>
                  <a:gd name="T4" fmla="*/ 196 w 1102"/>
                  <a:gd name="T5" fmla="*/ 196 h 1101"/>
                  <a:gd name="T6" fmla="*/ 906 w 1102"/>
                  <a:gd name="T7" fmla="*/ 196 h 1101"/>
                  <a:gd name="T8" fmla="*/ 906 w 1102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2" h="1101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1"/>
                      <a:pt x="1102" y="709"/>
                      <a:pt x="906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31" name="Freeform 70">
                <a:extLst>
                  <a:ext uri="{FF2B5EF4-FFF2-40B4-BE49-F238E27FC236}">
                    <a16:creationId xmlns:a16="http://schemas.microsoft.com/office/drawing/2014/main" xmlns="" id="{E1E956E5-01EE-4A3A-4590-3F11AB66B5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03" y="547"/>
                <a:ext cx="23" cy="23"/>
              </a:xfrm>
              <a:custGeom>
                <a:avLst/>
                <a:gdLst>
                  <a:gd name="T0" fmla="*/ 905 w 1101"/>
                  <a:gd name="T1" fmla="*/ 906 h 1102"/>
                  <a:gd name="T2" fmla="*/ 196 w 1101"/>
                  <a:gd name="T3" fmla="*/ 906 h 1102"/>
                  <a:gd name="T4" fmla="*/ 196 w 1101"/>
                  <a:gd name="T5" fmla="*/ 196 h 1102"/>
                  <a:gd name="T6" fmla="*/ 905 w 1101"/>
                  <a:gd name="T7" fmla="*/ 196 h 1102"/>
                  <a:gd name="T8" fmla="*/ 905 w 1101"/>
                  <a:gd name="T9" fmla="*/ 906 h 1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2">
                    <a:moveTo>
                      <a:pt x="905" y="906"/>
                    </a:moveTo>
                    <a:cubicBezTo>
                      <a:pt x="709" y="1102"/>
                      <a:pt x="392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32" name="Freeform 71">
                <a:extLst>
                  <a:ext uri="{FF2B5EF4-FFF2-40B4-BE49-F238E27FC236}">
                    <a16:creationId xmlns:a16="http://schemas.microsoft.com/office/drawing/2014/main" xmlns="" id="{32744246-164D-D262-3D45-932F9690B8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37" y="581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1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33" name="Freeform 72">
                <a:extLst>
                  <a:ext uri="{FF2B5EF4-FFF2-40B4-BE49-F238E27FC236}">
                    <a16:creationId xmlns:a16="http://schemas.microsoft.com/office/drawing/2014/main" xmlns="" id="{136FAD18-3D94-CBDA-AD88-64504E84F2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71" y="615"/>
                <a:ext cx="23" cy="23"/>
              </a:xfrm>
              <a:custGeom>
                <a:avLst/>
                <a:gdLst>
                  <a:gd name="T0" fmla="*/ 906 w 1102"/>
                  <a:gd name="T1" fmla="*/ 905 h 1101"/>
                  <a:gd name="T2" fmla="*/ 196 w 1102"/>
                  <a:gd name="T3" fmla="*/ 905 h 1101"/>
                  <a:gd name="T4" fmla="*/ 196 w 1102"/>
                  <a:gd name="T5" fmla="*/ 196 h 1101"/>
                  <a:gd name="T6" fmla="*/ 906 w 1102"/>
                  <a:gd name="T7" fmla="*/ 196 h 1101"/>
                  <a:gd name="T8" fmla="*/ 906 w 1102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2" h="1101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09"/>
                      <a:pt x="906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34" name="Freeform 73">
                <a:extLst>
                  <a:ext uri="{FF2B5EF4-FFF2-40B4-BE49-F238E27FC236}">
                    <a16:creationId xmlns:a16="http://schemas.microsoft.com/office/drawing/2014/main" xmlns="" id="{8EFA1C4C-2838-B040-B815-5120F7FC33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05" y="649"/>
                <a:ext cx="23" cy="23"/>
              </a:xfrm>
              <a:custGeom>
                <a:avLst/>
                <a:gdLst>
                  <a:gd name="T0" fmla="*/ 905 w 1101"/>
                  <a:gd name="T1" fmla="*/ 906 h 1102"/>
                  <a:gd name="T2" fmla="*/ 196 w 1101"/>
                  <a:gd name="T3" fmla="*/ 906 h 1102"/>
                  <a:gd name="T4" fmla="*/ 196 w 1101"/>
                  <a:gd name="T5" fmla="*/ 196 h 1102"/>
                  <a:gd name="T6" fmla="*/ 905 w 1101"/>
                  <a:gd name="T7" fmla="*/ 196 h 1102"/>
                  <a:gd name="T8" fmla="*/ 905 w 1101"/>
                  <a:gd name="T9" fmla="*/ 906 h 1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2">
                    <a:moveTo>
                      <a:pt x="905" y="906"/>
                    </a:moveTo>
                    <a:cubicBezTo>
                      <a:pt x="709" y="1102"/>
                      <a:pt x="392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35" name="Freeform 74">
                <a:extLst>
                  <a:ext uri="{FF2B5EF4-FFF2-40B4-BE49-F238E27FC236}">
                    <a16:creationId xmlns:a16="http://schemas.microsoft.com/office/drawing/2014/main" xmlns="" id="{7DC1AE12-6110-E149-5534-8B6B6E0229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39" y="684"/>
                <a:ext cx="23" cy="22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1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36" name="Freeform 75">
                <a:extLst>
                  <a:ext uri="{FF2B5EF4-FFF2-40B4-BE49-F238E27FC236}">
                    <a16:creationId xmlns:a16="http://schemas.microsoft.com/office/drawing/2014/main" xmlns="" id="{6C9D1353-855E-8DFF-F913-EFF8EC9205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73" y="718"/>
                <a:ext cx="23" cy="23"/>
              </a:xfrm>
              <a:custGeom>
                <a:avLst/>
                <a:gdLst>
                  <a:gd name="T0" fmla="*/ 906 w 1102"/>
                  <a:gd name="T1" fmla="*/ 905 h 1101"/>
                  <a:gd name="T2" fmla="*/ 196 w 1102"/>
                  <a:gd name="T3" fmla="*/ 905 h 1101"/>
                  <a:gd name="T4" fmla="*/ 196 w 1102"/>
                  <a:gd name="T5" fmla="*/ 196 h 1101"/>
                  <a:gd name="T6" fmla="*/ 906 w 1102"/>
                  <a:gd name="T7" fmla="*/ 196 h 1101"/>
                  <a:gd name="T8" fmla="*/ 906 w 1102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2" h="1101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09"/>
                      <a:pt x="906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37" name="Freeform 76">
                <a:extLst>
                  <a:ext uri="{FF2B5EF4-FFF2-40B4-BE49-F238E27FC236}">
                    <a16:creationId xmlns:a16="http://schemas.microsoft.com/office/drawing/2014/main" xmlns="" id="{7521B0A5-F6C7-78CC-4E42-378CB58DBAD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07" y="752"/>
                <a:ext cx="23" cy="23"/>
              </a:xfrm>
              <a:custGeom>
                <a:avLst/>
                <a:gdLst>
                  <a:gd name="T0" fmla="*/ 905 w 1101"/>
                  <a:gd name="T1" fmla="*/ 906 h 1102"/>
                  <a:gd name="T2" fmla="*/ 196 w 1101"/>
                  <a:gd name="T3" fmla="*/ 906 h 1102"/>
                  <a:gd name="T4" fmla="*/ 196 w 1101"/>
                  <a:gd name="T5" fmla="*/ 196 h 1102"/>
                  <a:gd name="T6" fmla="*/ 905 w 1101"/>
                  <a:gd name="T7" fmla="*/ 196 h 1102"/>
                  <a:gd name="T8" fmla="*/ 905 w 1101"/>
                  <a:gd name="T9" fmla="*/ 906 h 1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2">
                    <a:moveTo>
                      <a:pt x="905" y="906"/>
                    </a:moveTo>
                    <a:cubicBezTo>
                      <a:pt x="709" y="1102"/>
                      <a:pt x="392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38" name="Freeform 77">
                <a:extLst>
                  <a:ext uri="{FF2B5EF4-FFF2-40B4-BE49-F238E27FC236}">
                    <a16:creationId xmlns:a16="http://schemas.microsoft.com/office/drawing/2014/main" xmlns="" id="{B31076C5-6537-D9DB-4273-41B9B2DB3E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1" y="786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1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39" name="Freeform 78">
                <a:extLst>
                  <a:ext uri="{FF2B5EF4-FFF2-40B4-BE49-F238E27FC236}">
                    <a16:creationId xmlns:a16="http://schemas.microsoft.com/office/drawing/2014/main" xmlns="" id="{025EC66A-51E1-446C-E0B5-BAECDB8973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75" y="820"/>
                <a:ext cx="23" cy="23"/>
              </a:xfrm>
              <a:custGeom>
                <a:avLst/>
                <a:gdLst>
                  <a:gd name="T0" fmla="*/ 906 w 1102"/>
                  <a:gd name="T1" fmla="*/ 905 h 1101"/>
                  <a:gd name="T2" fmla="*/ 196 w 1102"/>
                  <a:gd name="T3" fmla="*/ 905 h 1101"/>
                  <a:gd name="T4" fmla="*/ 196 w 1102"/>
                  <a:gd name="T5" fmla="*/ 196 h 1101"/>
                  <a:gd name="T6" fmla="*/ 906 w 1102"/>
                  <a:gd name="T7" fmla="*/ 196 h 1101"/>
                  <a:gd name="T8" fmla="*/ 906 w 1102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2" h="1101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09"/>
                      <a:pt x="906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40" name="Freeform 79">
                <a:extLst>
                  <a:ext uri="{FF2B5EF4-FFF2-40B4-BE49-F238E27FC236}">
                    <a16:creationId xmlns:a16="http://schemas.microsoft.com/office/drawing/2014/main" xmlns="" id="{5A8BF278-C39B-030A-F134-05EB6A79CA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9" y="854"/>
                <a:ext cx="23" cy="23"/>
              </a:xfrm>
              <a:custGeom>
                <a:avLst/>
                <a:gdLst>
                  <a:gd name="T0" fmla="*/ 905 w 1101"/>
                  <a:gd name="T1" fmla="*/ 906 h 1102"/>
                  <a:gd name="T2" fmla="*/ 196 w 1101"/>
                  <a:gd name="T3" fmla="*/ 906 h 1102"/>
                  <a:gd name="T4" fmla="*/ 196 w 1101"/>
                  <a:gd name="T5" fmla="*/ 196 h 1102"/>
                  <a:gd name="T6" fmla="*/ 905 w 1101"/>
                  <a:gd name="T7" fmla="*/ 196 h 1102"/>
                  <a:gd name="T8" fmla="*/ 905 w 1101"/>
                  <a:gd name="T9" fmla="*/ 906 h 1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2">
                    <a:moveTo>
                      <a:pt x="905" y="906"/>
                    </a:moveTo>
                    <a:cubicBezTo>
                      <a:pt x="709" y="1102"/>
                      <a:pt x="392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41" name="Freeform 80">
                <a:extLst>
                  <a:ext uri="{FF2B5EF4-FFF2-40B4-BE49-F238E27FC236}">
                    <a16:creationId xmlns:a16="http://schemas.microsoft.com/office/drawing/2014/main" xmlns="" id="{4E660A4E-63E1-7469-FE02-51213F75AA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44" y="888"/>
                <a:ext cx="22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1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42" name="Freeform 81">
                <a:extLst>
                  <a:ext uri="{FF2B5EF4-FFF2-40B4-BE49-F238E27FC236}">
                    <a16:creationId xmlns:a16="http://schemas.microsoft.com/office/drawing/2014/main" xmlns="" id="{03FCFA4B-6EA0-A281-30B6-F790065D2E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78" y="922"/>
                <a:ext cx="23" cy="23"/>
              </a:xfrm>
              <a:custGeom>
                <a:avLst/>
                <a:gdLst>
                  <a:gd name="T0" fmla="*/ 906 w 1102"/>
                  <a:gd name="T1" fmla="*/ 905 h 1101"/>
                  <a:gd name="T2" fmla="*/ 196 w 1102"/>
                  <a:gd name="T3" fmla="*/ 905 h 1101"/>
                  <a:gd name="T4" fmla="*/ 196 w 1102"/>
                  <a:gd name="T5" fmla="*/ 196 h 1101"/>
                  <a:gd name="T6" fmla="*/ 906 w 1102"/>
                  <a:gd name="T7" fmla="*/ 196 h 1101"/>
                  <a:gd name="T8" fmla="*/ 906 w 1102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2" h="1101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1"/>
                      <a:pt x="1102" y="709"/>
                      <a:pt x="906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43" name="Freeform 82">
                <a:extLst>
                  <a:ext uri="{FF2B5EF4-FFF2-40B4-BE49-F238E27FC236}">
                    <a16:creationId xmlns:a16="http://schemas.microsoft.com/office/drawing/2014/main" xmlns="" id="{D2006145-9796-47E8-7531-154EE72D31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12" y="956"/>
                <a:ext cx="23" cy="23"/>
              </a:xfrm>
              <a:custGeom>
                <a:avLst/>
                <a:gdLst>
                  <a:gd name="T0" fmla="*/ 905 w 1101"/>
                  <a:gd name="T1" fmla="*/ 906 h 1102"/>
                  <a:gd name="T2" fmla="*/ 196 w 1101"/>
                  <a:gd name="T3" fmla="*/ 906 h 1102"/>
                  <a:gd name="T4" fmla="*/ 196 w 1101"/>
                  <a:gd name="T5" fmla="*/ 196 h 1102"/>
                  <a:gd name="T6" fmla="*/ 905 w 1101"/>
                  <a:gd name="T7" fmla="*/ 196 h 1102"/>
                  <a:gd name="T8" fmla="*/ 905 w 1101"/>
                  <a:gd name="T9" fmla="*/ 906 h 1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2">
                    <a:moveTo>
                      <a:pt x="905" y="906"/>
                    </a:moveTo>
                    <a:cubicBezTo>
                      <a:pt x="709" y="1102"/>
                      <a:pt x="392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44" name="Freeform 83">
                <a:extLst>
                  <a:ext uri="{FF2B5EF4-FFF2-40B4-BE49-F238E27FC236}">
                    <a16:creationId xmlns:a16="http://schemas.microsoft.com/office/drawing/2014/main" xmlns="" id="{8DCB86DD-5ADD-9AFD-FFE6-F9298763DB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46" y="990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1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45" name="Freeform 84">
                <a:extLst>
                  <a:ext uri="{FF2B5EF4-FFF2-40B4-BE49-F238E27FC236}">
                    <a16:creationId xmlns:a16="http://schemas.microsoft.com/office/drawing/2014/main" xmlns="" id="{CAD0C11F-5C73-E514-9369-90015D740F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80" y="1024"/>
                <a:ext cx="23" cy="23"/>
              </a:xfrm>
              <a:custGeom>
                <a:avLst/>
                <a:gdLst>
                  <a:gd name="T0" fmla="*/ 906 w 1102"/>
                  <a:gd name="T1" fmla="*/ 905 h 1101"/>
                  <a:gd name="T2" fmla="*/ 196 w 1102"/>
                  <a:gd name="T3" fmla="*/ 905 h 1101"/>
                  <a:gd name="T4" fmla="*/ 196 w 1102"/>
                  <a:gd name="T5" fmla="*/ 196 h 1101"/>
                  <a:gd name="T6" fmla="*/ 906 w 1102"/>
                  <a:gd name="T7" fmla="*/ 196 h 1101"/>
                  <a:gd name="T8" fmla="*/ 906 w 1102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2" h="1101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09"/>
                      <a:pt x="906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46" name="Freeform 85">
                <a:extLst>
                  <a:ext uri="{FF2B5EF4-FFF2-40B4-BE49-F238E27FC236}">
                    <a16:creationId xmlns:a16="http://schemas.microsoft.com/office/drawing/2014/main" xmlns="" id="{74F74CB3-CDF9-4EA2-4073-0F17CCDA2C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05" y="405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47" name="Freeform 86">
                <a:extLst>
                  <a:ext uri="{FF2B5EF4-FFF2-40B4-BE49-F238E27FC236}">
                    <a16:creationId xmlns:a16="http://schemas.microsoft.com/office/drawing/2014/main" xmlns="" id="{F7D70DC4-942A-9B24-6504-02CBA222FB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39" y="439"/>
                <a:ext cx="23" cy="23"/>
              </a:xfrm>
              <a:custGeom>
                <a:avLst/>
                <a:gdLst>
                  <a:gd name="T0" fmla="*/ 905 w 1101"/>
                  <a:gd name="T1" fmla="*/ 906 h 1102"/>
                  <a:gd name="T2" fmla="*/ 195 w 1101"/>
                  <a:gd name="T3" fmla="*/ 906 h 1102"/>
                  <a:gd name="T4" fmla="*/ 195 w 1101"/>
                  <a:gd name="T5" fmla="*/ 196 h 1102"/>
                  <a:gd name="T6" fmla="*/ 905 w 1101"/>
                  <a:gd name="T7" fmla="*/ 196 h 1102"/>
                  <a:gd name="T8" fmla="*/ 905 w 1101"/>
                  <a:gd name="T9" fmla="*/ 906 h 1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2">
                    <a:moveTo>
                      <a:pt x="905" y="906"/>
                    </a:moveTo>
                    <a:cubicBezTo>
                      <a:pt x="709" y="1102"/>
                      <a:pt x="391" y="1102"/>
                      <a:pt x="195" y="906"/>
                    </a:cubicBezTo>
                    <a:cubicBezTo>
                      <a:pt x="0" y="710"/>
                      <a:pt x="0" y="392"/>
                      <a:pt x="195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48" name="Freeform 87">
                <a:extLst>
                  <a:ext uri="{FF2B5EF4-FFF2-40B4-BE49-F238E27FC236}">
                    <a16:creationId xmlns:a16="http://schemas.microsoft.com/office/drawing/2014/main" xmlns="" id="{0A3FBD55-DCE2-046C-6801-7E12AFE1E0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3" y="473"/>
                <a:ext cx="23" cy="23"/>
              </a:xfrm>
              <a:custGeom>
                <a:avLst/>
                <a:gdLst>
                  <a:gd name="T0" fmla="*/ 906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6 w 1101"/>
                  <a:gd name="T7" fmla="*/ 196 h 1101"/>
                  <a:gd name="T8" fmla="*/ 906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1" y="392"/>
                      <a:pt x="1101" y="710"/>
                      <a:pt x="906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49" name="Freeform 88">
                <a:extLst>
                  <a:ext uri="{FF2B5EF4-FFF2-40B4-BE49-F238E27FC236}">
                    <a16:creationId xmlns:a16="http://schemas.microsoft.com/office/drawing/2014/main" xmlns="" id="{D3E6C934-1CB4-75FA-53E6-9CEB79C5F1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07" y="507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50" name="Freeform 89">
                <a:extLst>
                  <a:ext uri="{FF2B5EF4-FFF2-40B4-BE49-F238E27FC236}">
                    <a16:creationId xmlns:a16="http://schemas.microsoft.com/office/drawing/2014/main" xmlns="" id="{1BF66E0F-9AE1-1FE8-6F53-59A8CD53DF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41" y="541"/>
                <a:ext cx="23" cy="23"/>
              </a:xfrm>
              <a:custGeom>
                <a:avLst/>
                <a:gdLst>
                  <a:gd name="T0" fmla="*/ 905 w 1101"/>
                  <a:gd name="T1" fmla="*/ 906 h 1102"/>
                  <a:gd name="T2" fmla="*/ 195 w 1101"/>
                  <a:gd name="T3" fmla="*/ 906 h 1102"/>
                  <a:gd name="T4" fmla="*/ 195 w 1101"/>
                  <a:gd name="T5" fmla="*/ 196 h 1102"/>
                  <a:gd name="T6" fmla="*/ 905 w 1101"/>
                  <a:gd name="T7" fmla="*/ 196 h 1102"/>
                  <a:gd name="T8" fmla="*/ 905 w 1101"/>
                  <a:gd name="T9" fmla="*/ 906 h 1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2">
                    <a:moveTo>
                      <a:pt x="905" y="906"/>
                    </a:moveTo>
                    <a:cubicBezTo>
                      <a:pt x="709" y="1102"/>
                      <a:pt x="391" y="1102"/>
                      <a:pt x="195" y="906"/>
                    </a:cubicBezTo>
                    <a:cubicBezTo>
                      <a:pt x="0" y="710"/>
                      <a:pt x="0" y="392"/>
                      <a:pt x="195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51" name="Freeform 90">
                <a:extLst>
                  <a:ext uri="{FF2B5EF4-FFF2-40B4-BE49-F238E27FC236}">
                    <a16:creationId xmlns:a16="http://schemas.microsoft.com/office/drawing/2014/main" xmlns="" id="{F74E4F97-DED6-3483-5D90-60FF5E8BEC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75" y="575"/>
                <a:ext cx="23" cy="23"/>
              </a:xfrm>
              <a:custGeom>
                <a:avLst/>
                <a:gdLst>
                  <a:gd name="T0" fmla="*/ 906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6 w 1101"/>
                  <a:gd name="T7" fmla="*/ 196 h 1101"/>
                  <a:gd name="T8" fmla="*/ 906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1" y="392"/>
                      <a:pt x="1101" y="710"/>
                      <a:pt x="906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52" name="Freeform 91">
                <a:extLst>
                  <a:ext uri="{FF2B5EF4-FFF2-40B4-BE49-F238E27FC236}">
                    <a16:creationId xmlns:a16="http://schemas.microsoft.com/office/drawing/2014/main" xmlns="" id="{2C4C8B08-844B-B7AC-8AC1-C24086269D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09" y="609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53" name="Freeform 92">
                <a:extLst>
                  <a:ext uri="{FF2B5EF4-FFF2-40B4-BE49-F238E27FC236}">
                    <a16:creationId xmlns:a16="http://schemas.microsoft.com/office/drawing/2014/main" xmlns="" id="{050CD6E2-C6AB-2001-F16E-E08CA52C70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43" y="643"/>
                <a:ext cx="23" cy="23"/>
              </a:xfrm>
              <a:custGeom>
                <a:avLst/>
                <a:gdLst>
                  <a:gd name="T0" fmla="*/ 905 w 1101"/>
                  <a:gd name="T1" fmla="*/ 906 h 1102"/>
                  <a:gd name="T2" fmla="*/ 195 w 1101"/>
                  <a:gd name="T3" fmla="*/ 906 h 1102"/>
                  <a:gd name="T4" fmla="*/ 195 w 1101"/>
                  <a:gd name="T5" fmla="*/ 196 h 1102"/>
                  <a:gd name="T6" fmla="*/ 905 w 1101"/>
                  <a:gd name="T7" fmla="*/ 196 h 1102"/>
                  <a:gd name="T8" fmla="*/ 905 w 1101"/>
                  <a:gd name="T9" fmla="*/ 906 h 1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2">
                    <a:moveTo>
                      <a:pt x="905" y="906"/>
                    </a:moveTo>
                    <a:cubicBezTo>
                      <a:pt x="709" y="1102"/>
                      <a:pt x="391" y="1102"/>
                      <a:pt x="195" y="906"/>
                    </a:cubicBezTo>
                    <a:cubicBezTo>
                      <a:pt x="0" y="710"/>
                      <a:pt x="0" y="392"/>
                      <a:pt x="195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54" name="Freeform 93">
                <a:extLst>
                  <a:ext uri="{FF2B5EF4-FFF2-40B4-BE49-F238E27FC236}">
                    <a16:creationId xmlns:a16="http://schemas.microsoft.com/office/drawing/2014/main" xmlns="" id="{9D02B852-D134-3CAD-9BBF-8C130238DC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77" y="677"/>
                <a:ext cx="23" cy="23"/>
              </a:xfrm>
              <a:custGeom>
                <a:avLst/>
                <a:gdLst>
                  <a:gd name="T0" fmla="*/ 906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6 w 1101"/>
                  <a:gd name="T7" fmla="*/ 196 h 1101"/>
                  <a:gd name="T8" fmla="*/ 906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1" y="392"/>
                      <a:pt x="1101" y="710"/>
                      <a:pt x="906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55" name="Freeform 94">
                <a:extLst>
                  <a:ext uri="{FF2B5EF4-FFF2-40B4-BE49-F238E27FC236}">
                    <a16:creationId xmlns:a16="http://schemas.microsoft.com/office/drawing/2014/main" xmlns="" id="{9DCEC64C-498F-BC2D-3C96-05673BEFD5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11" y="711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56" name="Freeform 95">
                <a:extLst>
                  <a:ext uri="{FF2B5EF4-FFF2-40B4-BE49-F238E27FC236}">
                    <a16:creationId xmlns:a16="http://schemas.microsoft.com/office/drawing/2014/main" xmlns="" id="{A7E46267-86DE-DB26-B473-0FA5EB8501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46" y="745"/>
                <a:ext cx="22" cy="23"/>
              </a:xfrm>
              <a:custGeom>
                <a:avLst/>
                <a:gdLst>
                  <a:gd name="T0" fmla="*/ 905 w 1101"/>
                  <a:gd name="T1" fmla="*/ 906 h 1102"/>
                  <a:gd name="T2" fmla="*/ 195 w 1101"/>
                  <a:gd name="T3" fmla="*/ 906 h 1102"/>
                  <a:gd name="T4" fmla="*/ 195 w 1101"/>
                  <a:gd name="T5" fmla="*/ 196 h 1102"/>
                  <a:gd name="T6" fmla="*/ 905 w 1101"/>
                  <a:gd name="T7" fmla="*/ 196 h 1102"/>
                  <a:gd name="T8" fmla="*/ 905 w 1101"/>
                  <a:gd name="T9" fmla="*/ 906 h 1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2">
                    <a:moveTo>
                      <a:pt x="905" y="906"/>
                    </a:moveTo>
                    <a:cubicBezTo>
                      <a:pt x="709" y="1102"/>
                      <a:pt x="391" y="1102"/>
                      <a:pt x="195" y="906"/>
                    </a:cubicBezTo>
                    <a:cubicBezTo>
                      <a:pt x="0" y="710"/>
                      <a:pt x="0" y="392"/>
                      <a:pt x="195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57" name="Freeform 96">
                <a:extLst>
                  <a:ext uri="{FF2B5EF4-FFF2-40B4-BE49-F238E27FC236}">
                    <a16:creationId xmlns:a16="http://schemas.microsoft.com/office/drawing/2014/main" xmlns="" id="{E90E7A1E-3A6A-AE8B-1D70-867640ABEC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80" y="779"/>
                <a:ext cx="23" cy="23"/>
              </a:xfrm>
              <a:custGeom>
                <a:avLst/>
                <a:gdLst>
                  <a:gd name="T0" fmla="*/ 906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6 w 1101"/>
                  <a:gd name="T7" fmla="*/ 196 h 1101"/>
                  <a:gd name="T8" fmla="*/ 906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1" y="392"/>
                      <a:pt x="1101" y="710"/>
                      <a:pt x="906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58" name="Oval 97">
                <a:extLst>
                  <a:ext uri="{FF2B5EF4-FFF2-40B4-BE49-F238E27FC236}">
                    <a16:creationId xmlns:a16="http://schemas.microsoft.com/office/drawing/2014/main" xmlns="" id="{2FD6B6BE-3CA7-0E8C-1AEA-E7ABACB561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5" y="814"/>
                <a:ext cx="21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59" name="Oval 98">
                <a:extLst>
                  <a:ext uri="{FF2B5EF4-FFF2-40B4-BE49-F238E27FC236}">
                    <a16:creationId xmlns:a16="http://schemas.microsoft.com/office/drawing/2014/main" xmlns="" id="{7D7192E7-3A55-B071-A04D-AC5AC0B616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49" y="848"/>
                <a:ext cx="21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60" name="Freeform 99">
                <a:extLst>
                  <a:ext uri="{FF2B5EF4-FFF2-40B4-BE49-F238E27FC236}">
                    <a16:creationId xmlns:a16="http://schemas.microsoft.com/office/drawing/2014/main" xmlns="" id="{47F4CC01-F0C9-977C-E22B-FF401AC2B0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82" y="882"/>
                <a:ext cx="23" cy="22"/>
              </a:xfrm>
              <a:custGeom>
                <a:avLst/>
                <a:gdLst>
                  <a:gd name="T0" fmla="*/ 906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6 w 1101"/>
                  <a:gd name="T7" fmla="*/ 196 h 1101"/>
                  <a:gd name="T8" fmla="*/ 906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1" y="392"/>
                      <a:pt x="1101" y="710"/>
                      <a:pt x="906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61" name="Freeform 100">
                <a:extLst>
                  <a:ext uri="{FF2B5EF4-FFF2-40B4-BE49-F238E27FC236}">
                    <a16:creationId xmlns:a16="http://schemas.microsoft.com/office/drawing/2014/main" xmlns="" id="{D261D5D2-A9F4-2F0C-F3A6-1F5CCAB0E1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16" y="916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62" name="Freeform 101">
                <a:extLst>
                  <a:ext uri="{FF2B5EF4-FFF2-40B4-BE49-F238E27FC236}">
                    <a16:creationId xmlns:a16="http://schemas.microsoft.com/office/drawing/2014/main" xmlns="" id="{B95019F1-0D57-0DD9-E802-4654A3D140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50" y="950"/>
                <a:ext cx="23" cy="23"/>
              </a:xfrm>
              <a:custGeom>
                <a:avLst/>
                <a:gdLst>
                  <a:gd name="T0" fmla="*/ 905 w 1101"/>
                  <a:gd name="T1" fmla="*/ 906 h 1102"/>
                  <a:gd name="T2" fmla="*/ 195 w 1101"/>
                  <a:gd name="T3" fmla="*/ 906 h 1102"/>
                  <a:gd name="T4" fmla="*/ 195 w 1101"/>
                  <a:gd name="T5" fmla="*/ 196 h 1102"/>
                  <a:gd name="T6" fmla="*/ 905 w 1101"/>
                  <a:gd name="T7" fmla="*/ 196 h 1102"/>
                  <a:gd name="T8" fmla="*/ 905 w 1101"/>
                  <a:gd name="T9" fmla="*/ 906 h 1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2">
                    <a:moveTo>
                      <a:pt x="905" y="906"/>
                    </a:moveTo>
                    <a:cubicBezTo>
                      <a:pt x="709" y="1102"/>
                      <a:pt x="391" y="1102"/>
                      <a:pt x="195" y="906"/>
                    </a:cubicBezTo>
                    <a:cubicBezTo>
                      <a:pt x="0" y="710"/>
                      <a:pt x="0" y="392"/>
                      <a:pt x="195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63" name="Freeform 102">
                <a:extLst>
                  <a:ext uri="{FF2B5EF4-FFF2-40B4-BE49-F238E27FC236}">
                    <a16:creationId xmlns:a16="http://schemas.microsoft.com/office/drawing/2014/main" xmlns="" id="{51274A74-4F96-7B57-9302-0DAEA0B4D6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4" y="984"/>
                <a:ext cx="23" cy="23"/>
              </a:xfrm>
              <a:custGeom>
                <a:avLst/>
                <a:gdLst>
                  <a:gd name="T0" fmla="*/ 906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6 w 1101"/>
                  <a:gd name="T7" fmla="*/ 196 h 1101"/>
                  <a:gd name="T8" fmla="*/ 906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1" y="392"/>
                      <a:pt x="1101" y="710"/>
                      <a:pt x="906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64" name="Freeform 103">
                <a:extLst>
                  <a:ext uri="{FF2B5EF4-FFF2-40B4-BE49-F238E27FC236}">
                    <a16:creationId xmlns:a16="http://schemas.microsoft.com/office/drawing/2014/main" xmlns="" id="{D9642C2F-853A-2F49-F100-4EA5446604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18" y="1018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65" name="Freeform 104">
                <a:extLst>
                  <a:ext uri="{FF2B5EF4-FFF2-40B4-BE49-F238E27FC236}">
                    <a16:creationId xmlns:a16="http://schemas.microsoft.com/office/drawing/2014/main" xmlns="" id="{00F8C987-EFAE-6522-366D-FB822426D4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52" y="1052"/>
                <a:ext cx="23" cy="23"/>
              </a:xfrm>
              <a:custGeom>
                <a:avLst/>
                <a:gdLst>
                  <a:gd name="T0" fmla="*/ 905 w 1101"/>
                  <a:gd name="T1" fmla="*/ 906 h 1102"/>
                  <a:gd name="T2" fmla="*/ 195 w 1101"/>
                  <a:gd name="T3" fmla="*/ 906 h 1102"/>
                  <a:gd name="T4" fmla="*/ 195 w 1101"/>
                  <a:gd name="T5" fmla="*/ 196 h 1102"/>
                  <a:gd name="T6" fmla="*/ 905 w 1101"/>
                  <a:gd name="T7" fmla="*/ 196 h 1102"/>
                  <a:gd name="T8" fmla="*/ 905 w 1101"/>
                  <a:gd name="T9" fmla="*/ 906 h 1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2">
                    <a:moveTo>
                      <a:pt x="905" y="906"/>
                    </a:moveTo>
                    <a:cubicBezTo>
                      <a:pt x="709" y="1102"/>
                      <a:pt x="391" y="1102"/>
                      <a:pt x="195" y="906"/>
                    </a:cubicBezTo>
                    <a:cubicBezTo>
                      <a:pt x="0" y="710"/>
                      <a:pt x="0" y="392"/>
                      <a:pt x="195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66" name="Freeform 105">
                <a:extLst>
                  <a:ext uri="{FF2B5EF4-FFF2-40B4-BE49-F238E27FC236}">
                    <a16:creationId xmlns:a16="http://schemas.microsoft.com/office/drawing/2014/main" xmlns="" id="{22D57D8D-8B9E-58C0-0264-2E5F277000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7" y="433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5 h 1101"/>
                  <a:gd name="T6" fmla="*/ 905 w 1101"/>
                  <a:gd name="T7" fmla="*/ 195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5"/>
                    </a:cubicBezTo>
                    <a:cubicBezTo>
                      <a:pt x="392" y="0"/>
                      <a:pt x="710" y="0"/>
                      <a:pt x="905" y="195"/>
                    </a:cubicBezTo>
                    <a:cubicBezTo>
                      <a:pt x="1101" y="391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67" name="Freeform 106">
                <a:extLst>
                  <a:ext uri="{FF2B5EF4-FFF2-40B4-BE49-F238E27FC236}">
                    <a16:creationId xmlns:a16="http://schemas.microsoft.com/office/drawing/2014/main" xmlns="" id="{27514394-4DA6-F9C7-BD4B-F21754EE4F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11" y="467"/>
                <a:ext cx="23" cy="23"/>
              </a:xfrm>
              <a:custGeom>
                <a:avLst/>
                <a:gdLst>
                  <a:gd name="T0" fmla="*/ 905 w 1101"/>
                  <a:gd name="T1" fmla="*/ 906 h 1101"/>
                  <a:gd name="T2" fmla="*/ 196 w 1101"/>
                  <a:gd name="T3" fmla="*/ 906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6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6"/>
                    </a:moveTo>
                    <a:cubicBezTo>
                      <a:pt x="709" y="1101"/>
                      <a:pt x="392" y="1101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68" name="Freeform 107">
                <a:extLst>
                  <a:ext uri="{FF2B5EF4-FFF2-40B4-BE49-F238E27FC236}">
                    <a16:creationId xmlns:a16="http://schemas.microsoft.com/office/drawing/2014/main" xmlns="" id="{536383F1-9CB1-B68D-E369-48CB489DC9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45" y="501"/>
                <a:ext cx="23" cy="23"/>
              </a:xfrm>
              <a:custGeom>
                <a:avLst/>
                <a:gdLst>
                  <a:gd name="T0" fmla="*/ 906 w 1102"/>
                  <a:gd name="T1" fmla="*/ 905 h 1101"/>
                  <a:gd name="T2" fmla="*/ 196 w 1102"/>
                  <a:gd name="T3" fmla="*/ 905 h 1101"/>
                  <a:gd name="T4" fmla="*/ 196 w 1102"/>
                  <a:gd name="T5" fmla="*/ 196 h 1101"/>
                  <a:gd name="T6" fmla="*/ 906 w 1102"/>
                  <a:gd name="T7" fmla="*/ 196 h 1101"/>
                  <a:gd name="T8" fmla="*/ 906 w 1102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2" h="1101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09"/>
                      <a:pt x="906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69" name="Oval 108">
                <a:extLst>
                  <a:ext uri="{FF2B5EF4-FFF2-40B4-BE49-F238E27FC236}">
                    <a16:creationId xmlns:a16="http://schemas.microsoft.com/office/drawing/2014/main" xmlns="" id="{0C2B4FD6-F036-FCD7-E8EF-BB52A772DE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80" y="536"/>
                <a:ext cx="21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70" name="Oval 109">
                <a:extLst>
                  <a:ext uri="{FF2B5EF4-FFF2-40B4-BE49-F238E27FC236}">
                    <a16:creationId xmlns:a16="http://schemas.microsoft.com/office/drawing/2014/main" xmlns="" id="{BDD3D73E-E420-D9CD-816A-994CBCD48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15" y="570"/>
                <a:ext cx="20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71" name="Freeform 110">
                <a:extLst>
                  <a:ext uri="{FF2B5EF4-FFF2-40B4-BE49-F238E27FC236}">
                    <a16:creationId xmlns:a16="http://schemas.microsoft.com/office/drawing/2014/main" xmlns="" id="{ECE33B48-1B14-6C84-6DA8-68FEE6F8C0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48" y="603"/>
                <a:ext cx="23" cy="23"/>
              </a:xfrm>
              <a:custGeom>
                <a:avLst/>
                <a:gdLst>
                  <a:gd name="T0" fmla="*/ 906 w 1102"/>
                  <a:gd name="T1" fmla="*/ 905 h 1101"/>
                  <a:gd name="T2" fmla="*/ 196 w 1102"/>
                  <a:gd name="T3" fmla="*/ 905 h 1101"/>
                  <a:gd name="T4" fmla="*/ 196 w 1102"/>
                  <a:gd name="T5" fmla="*/ 196 h 1101"/>
                  <a:gd name="T6" fmla="*/ 906 w 1102"/>
                  <a:gd name="T7" fmla="*/ 196 h 1101"/>
                  <a:gd name="T8" fmla="*/ 906 w 1102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2" h="1101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09"/>
                      <a:pt x="906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72" name="Freeform 111">
                <a:extLst>
                  <a:ext uri="{FF2B5EF4-FFF2-40B4-BE49-F238E27FC236}">
                    <a16:creationId xmlns:a16="http://schemas.microsoft.com/office/drawing/2014/main" xmlns="" id="{A2C05A81-D708-F831-237A-7226E66205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82" y="637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6"/>
                    </a:cubicBezTo>
                    <a:cubicBezTo>
                      <a:pt x="392" y="0"/>
                      <a:pt x="710" y="0"/>
                      <a:pt x="905" y="196"/>
                    </a:cubicBezTo>
                    <a:cubicBezTo>
                      <a:pt x="1101" y="391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73" name="Oval 112">
                <a:extLst>
                  <a:ext uri="{FF2B5EF4-FFF2-40B4-BE49-F238E27FC236}">
                    <a16:creationId xmlns:a16="http://schemas.microsoft.com/office/drawing/2014/main" xmlns="" id="{C3449CAC-043C-FB9D-DD9A-CC067D93FE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17" y="672"/>
                <a:ext cx="21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74" name="Oval 113">
                <a:extLst>
                  <a:ext uri="{FF2B5EF4-FFF2-40B4-BE49-F238E27FC236}">
                    <a16:creationId xmlns:a16="http://schemas.microsoft.com/office/drawing/2014/main" xmlns="" id="{14025B4C-47A9-A288-98B2-604FE194FD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51" y="706"/>
                <a:ext cx="21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75" name="Freeform 114">
                <a:extLst>
                  <a:ext uri="{FF2B5EF4-FFF2-40B4-BE49-F238E27FC236}">
                    <a16:creationId xmlns:a16="http://schemas.microsoft.com/office/drawing/2014/main" xmlns="" id="{7784F434-9B17-9181-92D2-37D86D20E0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84" y="739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5 h 1101"/>
                  <a:gd name="T6" fmla="*/ 905 w 1101"/>
                  <a:gd name="T7" fmla="*/ 195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5"/>
                    </a:cubicBezTo>
                    <a:cubicBezTo>
                      <a:pt x="392" y="0"/>
                      <a:pt x="710" y="0"/>
                      <a:pt x="905" y="195"/>
                    </a:cubicBezTo>
                    <a:cubicBezTo>
                      <a:pt x="1101" y="391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76" name="Freeform 115">
                <a:extLst>
                  <a:ext uri="{FF2B5EF4-FFF2-40B4-BE49-F238E27FC236}">
                    <a16:creationId xmlns:a16="http://schemas.microsoft.com/office/drawing/2014/main" xmlns="" id="{DA534341-49A4-E820-C4B7-1E0C4EECBB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18" y="773"/>
                <a:ext cx="23" cy="23"/>
              </a:xfrm>
              <a:custGeom>
                <a:avLst/>
                <a:gdLst>
                  <a:gd name="T0" fmla="*/ 905 w 1101"/>
                  <a:gd name="T1" fmla="*/ 906 h 1101"/>
                  <a:gd name="T2" fmla="*/ 196 w 1101"/>
                  <a:gd name="T3" fmla="*/ 906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6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6"/>
                    </a:moveTo>
                    <a:cubicBezTo>
                      <a:pt x="709" y="1101"/>
                      <a:pt x="392" y="1101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77" name="Oval 116">
                <a:extLst>
                  <a:ext uri="{FF2B5EF4-FFF2-40B4-BE49-F238E27FC236}">
                    <a16:creationId xmlns:a16="http://schemas.microsoft.com/office/drawing/2014/main" xmlns="" id="{DF2EAC50-5B18-23CC-BEA4-A40E408F96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53" y="808"/>
                <a:ext cx="21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78" name="Oval 117">
                <a:extLst>
                  <a:ext uri="{FF2B5EF4-FFF2-40B4-BE49-F238E27FC236}">
                    <a16:creationId xmlns:a16="http://schemas.microsoft.com/office/drawing/2014/main" xmlns="" id="{C16CFD9C-CA48-742B-B33B-F16BDB7EFD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87" y="842"/>
                <a:ext cx="21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79" name="Freeform 118">
                <a:extLst>
                  <a:ext uri="{FF2B5EF4-FFF2-40B4-BE49-F238E27FC236}">
                    <a16:creationId xmlns:a16="http://schemas.microsoft.com/office/drawing/2014/main" xmlns="" id="{F0807DE2-B66B-E1CE-0BB4-2198A2FA18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20" y="875"/>
                <a:ext cx="23" cy="23"/>
              </a:xfrm>
              <a:custGeom>
                <a:avLst/>
                <a:gdLst>
                  <a:gd name="T0" fmla="*/ 905 w 1101"/>
                  <a:gd name="T1" fmla="*/ 906 h 1101"/>
                  <a:gd name="T2" fmla="*/ 196 w 1101"/>
                  <a:gd name="T3" fmla="*/ 906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6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6"/>
                    </a:moveTo>
                    <a:cubicBezTo>
                      <a:pt x="709" y="1101"/>
                      <a:pt x="392" y="1101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80" name="Freeform 119">
                <a:extLst>
                  <a:ext uri="{FF2B5EF4-FFF2-40B4-BE49-F238E27FC236}">
                    <a16:creationId xmlns:a16="http://schemas.microsoft.com/office/drawing/2014/main" xmlns="" id="{61EFDF6B-3FAD-ECD6-291A-2718A33314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" y="909"/>
                <a:ext cx="23" cy="23"/>
              </a:xfrm>
              <a:custGeom>
                <a:avLst/>
                <a:gdLst>
                  <a:gd name="T0" fmla="*/ 906 w 1102"/>
                  <a:gd name="T1" fmla="*/ 905 h 1101"/>
                  <a:gd name="T2" fmla="*/ 196 w 1102"/>
                  <a:gd name="T3" fmla="*/ 905 h 1101"/>
                  <a:gd name="T4" fmla="*/ 196 w 1102"/>
                  <a:gd name="T5" fmla="*/ 196 h 1101"/>
                  <a:gd name="T6" fmla="*/ 906 w 1102"/>
                  <a:gd name="T7" fmla="*/ 196 h 1101"/>
                  <a:gd name="T8" fmla="*/ 906 w 1102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2" h="1101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09"/>
                      <a:pt x="906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81" name="Oval 120">
                <a:extLst>
                  <a:ext uri="{FF2B5EF4-FFF2-40B4-BE49-F238E27FC236}">
                    <a16:creationId xmlns:a16="http://schemas.microsoft.com/office/drawing/2014/main" xmlns="" id="{A0F1EA94-DD2D-2110-481C-5993A84844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89" y="944"/>
                <a:ext cx="21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82" name="Oval 121">
                <a:extLst>
                  <a:ext uri="{FF2B5EF4-FFF2-40B4-BE49-F238E27FC236}">
                    <a16:creationId xmlns:a16="http://schemas.microsoft.com/office/drawing/2014/main" xmlns="" id="{385FE30F-3957-D286-B2C9-49E7917AA6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23" y="978"/>
                <a:ext cx="21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83" name="Freeform 122">
                <a:extLst>
                  <a:ext uri="{FF2B5EF4-FFF2-40B4-BE49-F238E27FC236}">
                    <a16:creationId xmlns:a16="http://schemas.microsoft.com/office/drawing/2014/main" xmlns="" id="{521E4982-B253-9684-DDBB-D84E9DF313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56" y="1011"/>
                <a:ext cx="23" cy="23"/>
              </a:xfrm>
              <a:custGeom>
                <a:avLst/>
                <a:gdLst>
                  <a:gd name="T0" fmla="*/ 906 w 1102"/>
                  <a:gd name="T1" fmla="*/ 905 h 1101"/>
                  <a:gd name="T2" fmla="*/ 196 w 1102"/>
                  <a:gd name="T3" fmla="*/ 905 h 1101"/>
                  <a:gd name="T4" fmla="*/ 196 w 1102"/>
                  <a:gd name="T5" fmla="*/ 196 h 1101"/>
                  <a:gd name="T6" fmla="*/ 906 w 1102"/>
                  <a:gd name="T7" fmla="*/ 196 h 1101"/>
                  <a:gd name="T8" fmla="*/ 906 w 1102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2" h="1101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09"/>
                      <a:pt x="906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84" name="Freeform 123">
                <a:extLst>
                  <a:ext uri="{FF2B5EF4-FFF2-40B4-BE49-F238E27FC236}">
                    <a16:creationId xmlns:a16="http://schemas.microsoft.com/office/drawing/2014/main" xmlns="" id="{0A81CEA3-4E5B-CE1E-C71B-7AA66A3FA3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90" y="1045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6"/>
                    </a:cubicBezTo>
                    <a:cubicBezTo>
                      <a:pt x="392" y="0"/>
                      <a:pt x="710" y="0"/>
                      <a:pt x="905" y="196"/>
                    </a:cubicBezTo>
                    <a:cubicBezTo>
                      <a:pt x="1101" y="391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85" name="Freeform 124">
                <a:extLst>
                  <a:ext uri="{FF2B5EF4-FFF2-40B4-BE49-F238E27FC236}">
                    <a16:creationId xmlns:a16="http://schemas.microsoft.com/office/drawing/2014/main" xmlns="" id="{D1653FA9-7EE9-6742-239D-733AFE957F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24" y="1080"/>
                <a:ext cx="23" cy="22"/>
              </a:xfrm>
              <a:custGeom>
                <a:avLst/>
                <a:gdLst>
                  <a:gd name="T0" fmla="*/ 905 w 1101"/>
                  <a:gd name="T1" fmla="*/ 906 h 1101"/>
                  <a:gd name="T2" fmla="*/ 196 w 1101"/>
                  <a:gd name="T3" fmla="*/ 906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6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6"/>
                    </a:moveTo>
                    <a:cubicBezTo>
                      <a:pt x="709" y="1101"/>
                      <a:pt x="392" y="1101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86" name="Freeform 125">
                <a:extLst>
                  <a:ext uri="{FF2B5EF4-FFF2-40B4-BE49-F238E27FC236}">
                    <a16:creationId xmlns:a16="http://schemas.microsoft.com/office/drawing/2014/main" xmlns="" id="{A1435659-EC56-DE69-C8C3-34976A0B9C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50" y="460"/>
                <a:ext cx="23" cy="23"/>
              </a:xfrm>
              <a:custGeom>
                <a:avLst/>
                <a:gdLst>
                  <a:gd name="T0" fmla="*/ 906 w 1102"/>
                  <a:gd name="T1" fmla="*/ 906 h 1102"/>
                  <a:gd name="T2" fmla="*/ 196 w 1102"/>
                  <a:gd name="T3" fmla="*/ 906 h 1102"/>
                  <a:gd name="T4" fmla="*/ 196 w 1102"/>
                  <a:gd name="T5" fmla="*/ 196 h 1102"/>
                  <a:gd name="T6" fmla="*/ 906 w 1102"/>
                  <a:gd name="T7" fmla="*/ 196 h 1102"/>
                  <a:gd name="T8" fmla="*/ 906 w 1102"/>
                  <a:gd name="T9" fmla="*/ 906 h 1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2" h="1102">
                    <a:moveTo>
                      <a:pt x="906" y="906"/>
                    </a:moveTo>
                    <a:cubicBezTo>
                      <a:pt x="710" y="1102"/>
                      <a:pt x="392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10"/>
                      <a:pt x="906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87" name="Freeform 126">
                <a:extLst>
                  <a:ext uri="{FF2B5EF4-FFF2-40B4-BE49-F238E27FC236}">
                    <a16:creationId xmlns:a16="http://schemas.microsoft.com/office/drawing/2014/main" xmlns="" id="{30BB8B0E-80F7-C940-2B2A-0F009C50F2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84" y="494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88" name="Freeform 127">
                <a:extLst>
                  <a:ext uri="{FF2B5EF4-FFF2-40B4-BE49-F238E27FC236}">
                    <a16:creationId xmlns:a16="http://schemas.microsoft.com/office/drawing/2014/main" xmlns="" id="{D4308ACD-427B-8D9A-10E2-341FBB012D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18" y="529"/>
                <a:ext cx="23" cy="22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1" y="1101"/>
                      <a:pt x="196" y="905"/>
                    </a:cubicBezTo>
                    <a:cubicBezTo>
                      <a:pt x="0" y="709"/>
                      <a:pt x="0" y="391"/>
                      <a:pt x="196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89" name="Freeform 128">
                <a:extLst>
                  <a:ext uri="{FF2B5EF4-FFF2-40B4-BE49-F238E27FC236}">
                    <a16:creationId xmlns:a16="http://schemas.microsoft.com/office/drawing/2014/main" xmlns="" id="{8C8E1943-12F1-E974-CED4-547DB5F5F1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52" y="563"/>
                <a:ext cx="23" cy="23"/>
              </a:xfrm>
              <a:custGeom>
                <a:avLst/>
                <a:gdLst>
                  <a:gd name="T0" fmla="*/ 906 w 1102"/>
                  <a:gd name="T1" fmla="*/ 906 h 1102"/>
                  <a:gd name="T2" fmla="*/ 196 w 1102"/>
                  <a:gd name="T3" fmla="*/ 906 h 1102"/>
                  <a:gd name="T4" fmla="*/ 196 w 1102"/>
                  <a:gd name="T5" fmla="*/ 196 h 1102"/>
                  <a:gd name="T6" fmla="*/ 906 w 1102"/>
                  <a:gd name="T7" fmla="*/ 196 h 1102"/>
                  <a:gd name="T8" fmla="*/ 906 w 1102"/>
                  <a:gd name="T9" fmla="*/ 906 h 1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2" h="1102">
                    <a:moveTo>
                      <a:pt x="906" y="906"/>
                    </a:moveTo>
                    <a:cubicBezTo>
                      <a:pt x="710" y="1102"/>
                      <a:pt x="392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10"/>
                      <a:pt x="906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90" name="Freeform 129">
                <a:extLst>
                  <a:ext uri="{FF2B5EF4-FFF2-40B4-BE49-F238E27FC236}">
                    <a16:creationId xmlns:a16="http://schemas.microsoft.com/office/drawing/2014/main" xmlns="" id="{2C4161CE-D0E6-694B-3A11-0C46BCD62F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86" y="597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91" name="Freeform 130">
                <a:extLst>
                  <a:ext uri="{FF2B5EF4-FFF2-40B4-BE49-F238E27FC236}">
                    <a16:creationId xmlns:a16="http://schemas.microsoft.com/office/drawing/2014/main" xmlns="" id="{DCEF2A1D-26EB-200C-3634-C0E9E7B3BD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20" y="631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1" y="1101"/>
                      <a:pt x="196" y="905"/>
                    </a:cubicBezTo>
                    <a:cubicBezTo>
                      <a:pt x="0" y="709"/>
                      <a:pt x="0" y="391"/>
                      <a:pt x="196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92" name="Freeform 131">
                <a:extLst>
                  <a:ext uri="{FF2B5EF4-FFF2-40B4-BE49-F238E27FC236}">
                    <a16:creationId xmlns:a16="http://schemas.microsoft.com/office/drawing/2014/main" xmlns="" id="{1DE857C9-8092-8BA1-9886-E6775700D3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54" y="665"/>
                <a:ext cx="23" cy="23"/>
              </a:xfrm>
              <a:custGeom>
                <a:avLst/>
                <a:gdLst>
                  <a:gd name="T0" fmla="*/ 906 w 1102"/>
                  <a:gd name="T1" fmla="*/ 906 h 1102"/>
                  <a:gd name="T2" fmla="*/ 196 w 1102"/>
                  <a:gd name="T3" fmla="*/ 906 h 1102"/>
                  <a:gd name="T4" fmla="*/ 196 w 1102"/>
                  <a:gd name="T5" fmla="*/ 196 h 1102"/>
                  <a:gd name="T6" fmla="*/ 906 w 1102"/>
                  <a:gd name="T7" fmla="*/ 196 h 1102"/>
                  <a:gd name="T8" fmla="*/ 906 w 1102"/>
                  <a:gd name="T9" fmla="*/ 906 h 1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2" h="1102">
                    <a:moveTo>
                      <a:pt x="906" y="906"/>
                    </a:moveTo>
                    <a:cubicBezTo>
                      <a:pt x="710" y="1102"/>
                      <a:pt x="392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10"/>
                      <a:pt x="906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93" name="Oval 132">
                <a:extLst>
                  <a:ext uri="{FF2B5EF4-FFF2-40B4-BE49-F238E27FC236}">
                    <a16:creationId xmlns:a16="http://schemas.microsoft.com/office/drawing/2014/main" xmlns="" id="{018E5F66-399F-8B72-64B6-DBD599EF69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89" y="700"/>
                <a:ext cx="21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94" name="Oval 133">
                <a:extLst>
                  <a:ext uri="{FF2B5EF4-FFF2-40B4-BE49-F238E27FC236}">
                    <a16:creationId xmlns:a16="http://schemas.microsoft.com/office/drawing/2014/main" xmlns="" id="{35E01F22-BDA0-14D4-EEA6-222688F2DB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23" y="734"/>
                <a:ext cx="21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95" name="Freeform 134">
                <a:extLst>
                  <a:ext uri="{FF2B5EF4-FFF2-40B4-BE49-F238E27FC236}">
                    <a16:creationId xmlns:a16="http://schemas.microsoft.com/office/drawing/2014/main" xmlns="" id="{2078B448-63E0-F2A1-D590-52D10C1971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56" y="767"/>
                <a:ext cx="23" cy="23"/>
              </a:xfrm>
              <a:custGeom>
                <a:avLst/>
                <a:gdLst>
                  <a:gd name="T0" fmla="*/ 906 w 1102"/>
                  <a:gd name="T1" fmla="*/ 906 h 1102"/>
                  <a:gd name="T2" fmla="*/ 196 w 1102"/>
                  <a:gd name="T3" fmla="*/ 906 h 1102"/>
                  <a:gd name="T4" fmla="*/ 196 w 1102"/>
                  <a:gd name="T5" fmla="*/ 196 h 1102"/>
                  <a:gd name="T6" fmla="*/ 906 w 1102"/>
                  <a:gd name="T7" fmla="*/ 196 h 1102"/>
                  <a:gd name="T8" fmla="*/ 906 w 1102"/>
                  <a:gd name="T9" fmla="*/ 906 h 1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2" h="1102">
                    <a:moveTo>
                      <a:pt x="906" y="906"/>
                    </a:moveTo>
                    <a:cubicBezTo>
                      <a:pt x="710" y="1102"/>
                      <a:pt x="392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10"/>
                      <a:pt x="906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96" name="Freeform 135">
                <a:extLst>
                  <a:ext uri="{FF2B5EF4-FFF2-40B4-BE49-F238E27FC236}">
                    <a16:creationId xmlns:a16="http://schemas.microsoft.com/office/drawing/2014/main" xmlns="" id="{A95BCE00-F6F3-87AD-42B1-45645A02F4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90" y="801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97" name="Oval 136">
                <a:extLst>
                  <a:ext uri="{FF2B5EF4-FFF2-40B4-BE49-F238E27FC236}">
                    <a16:creationId xmlns:a16="http://schemas.microsoft.com/office/drawing/2014/main" xmlns="" id="{27C33E1C-ED62-66C7-0771-558B4B45DE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25" y="836"/>
                <a:ext cx="21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98" name="Oval 137">
                <a:extLst>
                  <a:ext uri="{FF2B5EF4-FFF2-40B4-BE49-F238E27FC236}">
                    <a16:creationId xmlns:a16="http://schemas.microsoft.com/office/drawing/2014/main" xmlns="" id="{743EEE9B-B9ED-9ABC-786C-752BEC9C09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59" y="870"/>
                <a:ext cx="21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99" name="Freeform 138">
                <a:extLst>
                  <a:ext uri="{FF2B5EF4-FFF2-40B4-BE49-F238E27FC236}">
                    <a16:creationId xmlns:a16="http://schemas.microsoft.com/office/drawing/2014/main" xmlns="" id="{C8B1E52E-E647-512F-4D44-C16E82D87E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92" y="903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00" name="Freeform 139">
                <a:extLst>
                  <a:ext uri="{FF2B5EF4-FFF2-40B4-BE49-F238E27FC236}">
                    <a16:creationId xmlns:a16="http://schemas.microsoft.com/office/drawing/2014/main" xmlns="" id="{110D1D50-3D31-E053-13DB-CECEE62A40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26" y="937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1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01" name="Oval 140">
                <a:extLst>
                  <a:ext uri="{FF2B5EF4-FFF2-40B4-BE49-F238E27FC236}">
                    <a16:creationId xmlns:a16="http://schemas.microsoft.com/office/drawing/2014/main" xmlns="" id="{716A6257-2F27-EF78-ECA1-6A6727DC9D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61" y="972"/>
                <a:ext cx="21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02" name="Oval 141">
                <a:extLst>
                  <a:ext uri="{FF2B5EF4-FFF2-40B4-BE49-F238E27FC236}">
                    <a16:creationId xmlns:a16="http://schemas.microsoft.com/office/drawing/2014/main" xmlns="" id="{EB4B8B98-FDBE-CC1C-4260-4D6B90A668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95" y="1006"/>
                <a:ext cx="21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03" name="Freeform 142">
                <a:extLst>
                  <a:ext uri="{FF2B5EF4-FFF2-40B4-BE49-F238E27FC236}">
                    <a16:creationId xmlns:a16="http://schemas.microsoft.com/office/drawing/2014/main" xmlns="" id="{E7AB9C23-3E04-66E7-E679-AFD31B1BF8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28" y="1039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1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04" name="Freeform 143">
                <a:extLst>
                  <a:ext uri="{FF2B5EF4-FFF2-40B4-BE49-F238E27FC236}">
                    <a16:creationId xmlns:a16="http://schemas.microsoft.com/office/drawing/2014/main" xmlns="" id="{40AEF9A8-29F2-AD02-EEC5-393B255A02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62" y="1073"/>
                <a:ext cx="23" cy="23"/>
              </a:xfrm>
              <a:custGeom>
                <a:avLst/>
                <a:gdLst>
                  <a:gd name="T0" fmla="*/ 906 w 1102"/>
                  <a:gd name="T1" fmla="*/ 906 h 1102"/>
                  <a:gd name="T2" fmla="*/ 196 w 1102"/>
                  <a:gd name="T3" fmla="*/ 906 h 1102"/>
                  <a:gd name="T4" fmla="*/ 196 w 1102"/>
                  <a:gd name="T5" fmla="*/ 196 h 1102"/>
                  <a:gd name="T6" fmla="*/ 906 w 1102"/>
                  <a:gd name="T7" fmla="*/ 196 h 1102"/>
                  <a:gd name="T8" fmla="*/ 906 w 1102"/>
                  <a:gd name="T9" fmla="*/ 906 h 1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2" h="1102">
                    <a:moveTo>
                      <a:pt x="906" y="906"/>
                    </a:moveTo>
                    <a:cubicBezTo>
                      <a:pt x="710" y="1102"/>
                      <a:pt x="392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10"/>
                      <a:pt x="906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05" name="Oval 144">
                <a:extLst>
                  <a:ext uri="{FF2B5EF4-FFF2-40B4-BE49-F238E27FC236}">
                    <a16:creationId xmlns:a16="http://schemas.microsoft.com/office/drawing/2014/main" xmlns="" id="{71256090-2B34-7E96-C2B7-A9A1F30CA4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97" y="1108"/>
                <a:ext cx="21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06" name="Freeform 145">
                <a:extLst>
                  <a:ext uri="{FF2B5EF4-FFF2-40B4-BE49-F238E27FC236}">
                    <a16:creationId xmlns:a16="http://schemas.microsoft.com/office/drawing/2014/main" xmlns="" id="{8F7546BB-145B-B59B-7E2F-B76B4A90B2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22" y="488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5 w 1101"/>
                  <a:gd name="T3" fmla="*/ 905 h 1101"/>
                  <a:gd name="T4" fmla="*/ 195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1" y="1101"/>
                      <a:pt x="195" y="905"/>
                    </a:cubicBezTo>
                    <a:cubicBezTo>
                      <a:pt x="0" y="710"/>
                      <a:pt x="0" y="392"/>
                      <a:pt x="195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07" name="Freeform 146">
                <a:extLst>
                  <a:ext uri="{FF2B5EF4-FFF2-40B4-BE49-F238E27FC236}">
                    <a16:creationId xmlns:a16="http://schemas.microsoft.com/office/drawing/2014/main" xmlns="" id="{BC43B9D8-712D-88B0-758F-8FB057B0DF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56" y="522"/>
                <a:ext cx="23" cy="23"/>
              </a:xfrm>
              <a:custGeom>
                <a:avLst/>
                <a:gdLst>
                  <a:gd name="T0" fmla="*/ 906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6 w 1101"/>
                  <a:gd name="T7" fmla="*/ 196 h 1101"/>
                  <a:gd name="T8" fmla="*/ 906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1" y="392"/>
                      <a:pt x="1101" y="709"/>
                      <a:pt x="906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08" name="Freeform 147">
                <a:extLst>
                  <a:ext uri="{FF2B5EF4-FFF2-40B4-BE49-F238E27FC236}">
                    <a16:creationId xmlns:a16="http://schemas.microsoft.com/office/drawing/2014/main" xmlns="" id="{7D040C48-A77E-1020-2AAB-78780A2C87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90" y="556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5 h 1101"/>
                  <a:gd name="T6" fmla="*/ 905 w 1101"/>
                  <a:gd name="T7" fmla="*/ 195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5"/>
                    </a:cubicBezTo>
                    <a:cubicBezTo>
                      <a:pt x="392" y="0"/>
                      <a:pt x="709" y="0"/>
                      <a:pt x="905" y="195"/>
                    </a:cubicBezTo>
                    <a:cubicBezTo>
                      <a:pt x="1101" y="391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09" name="Freeform 148">
                <a:extLst>
                  <a:ext uri="{FF2B5EF4-FFF2-40B4-BE49-F238E27FC236}">
                    <a16:creationId xmlns:a16="http://schemas.microsoft.com/office/drawing/2014/main" xmlns="" id="{25AD0FDD-A45E-FF09-3BAB-F782E24990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24" y="590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5 w 1101"/>
                  <a:gd name="T3" fmla="*/ 905 h 1101"/>
                  <a:gd name="T4" fmla="*/ 195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1" y="1101"/>
                      <a:pt x="195" y="905"/>
                    </a:cubicBezTo>
                    <a:cubicBezTo>
                      <a:pt x="0" y="710"/>
                      <a:pt x="0" y="392"/>
                      <a:pt x="195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10" name="Freeform 149">
                <a:extLst>
                  <a:ext uri="{FF2B5EF4-FFF2-40B4-BE49-F238E27FC236}">
                    <a16:creationId xmlns:a16="http://schemas.microsoft.com/office/drawing/2014/main" xmlns="" id="{9ED2DCC2-9BA2-E071-E8DC-4F4E0F209E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58" y="624"/>
                <a:ext cx="23" cy="23"/>
              </a:xfrm>
              <a:custGeom>
                <a:avLst/>
                <a:gdLst>
                  <a:gd name="T0" fmla="*/ 906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6 w 1101"/>
                  <a:gd name="T7" fmla="*/ 196 h 1101"/>
                  <a:gd name="T8" fmla="*/ 906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1" y="392"/>
                      <a:pt x="1101" y="709"/>
                      <a:pt x="906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11" name="Freeform 150">
                <a:extLst>
                  <a:ext uri="{FF2B5EF4-FFF2-40B4-BE49-F238E27FC236}">
                    <a16:creationId xmlns:a16="http://schemas.microsoft.com/office/drawing/2014/main" xmlns="" id="{6B1359D4-4611-5555-88CD-5159600342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92" y="658"/>
                <a:ext cx="23" cy="23"/>
              </a:xfrm>
              <a:custGeom>
                <a:avLst/>
                <a:gdLst>
                  <a:gd name="T0" fmla="*/ 905 w 1101"/>
                  <a:gd name="T1" fmla="*/ 906 h 1102"/>
                  <a:gd name="T2" fmla="*/ 196 w 1101"/>
                  <a:gd name="T3" fmla="*/ 906 h 1102"/>
                  <a:gd name="T4" fmla="*/ 196 w 1101"/>
                  <a:gd name="T5" fmla="*/ 196 h 1102"/>
                  <a:gd name="T6" fmla="*/ 905 w 1101"/>
                  <a:gd name="T7" fmla="*/ 196 h 1102"/>
                  <a:gd name="T8" fmla="*/ 905 w 1101"/>
                  <a:gd name="T9" fmla="*/ 906 h 1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2">
                    <a:moveTo>
                      <a:pt x="905" y="906"/>
                    </a:moveTo>
                    <a:cubicBezTo>
                      <a:pt x="709" y="1102"/>
                      <a:pt x="392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12" name="Freeform 151">
                <a:extLst>
                  <a:ext uri="{FF2B5EF4-FFF2-40B4-BE49-F238E27FC236}">
                    <a16:creationId xmlns:a16="http://schemas.microsoft.com/office/drawing/2014/main" xmlns="" id="{1E1F5935-EACE-BE9B-9F5A-384B86229D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26" y="692"/>
                <a:ext cx="23" cy="23"/>
              </a:xfrm>
              <a:custGeom>
                <a:avLst/>
                <a:gdLst>
                  <a:gd name="T0" fmla="*/ 905 w 1101"/>
                  <a:gd name="T1" fmla="*/ 906 h 1101"/>
                  <a:gd name="T2" fmla="*/ 195 w 1101"/>
                  <a:gd name="T3" fmla="*/ 906 h 1101"/>
                  <a:gd name="T4" fmla="*/ 195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6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6"/>
                    </a:moveTo>
                    <a:cubicBezTo>
                      <a:pt x="709" y="1101"/>
                      <a:pt x="391" y="1101"/>
                      <a:pt x="195" y="906"/>
                    </a:cubicBezTo>
                    <a:cubicBezTo>
                      <a:pt x="0" y="710"/>
                      <a:pt x="0" y="392"/>
                      <a:pt x="195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13" name="Freeform 152">
                <a:extLst>
                  <a:ext uri="{FF2B5EF4-FFF2-40B4-BE49-F238E27FC236}">
                    <a16:creationId xmlns:a16="http://schemas.microsoft.com/office/drawing/2014/main" xmlns="" id="{AE090B87-D4CB-FF45-7C93-2597548B93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60" y="727"/>
                <a:ext cx="23" cy="22"/>
              </a:xfrm>
              <a:custGeom>
                <a:avLst/>
                <a:gdLst>
                  <a:gd name="T0" fmla="*/ 906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6 w 1101"/>
                  <a:gd name="T7" fmla="*/ 196 h 1101"/>
                  <a:gd name="T8" fmla="*/ 906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1" y="392"/>
                      <a:pt x="1101" y="709"/>
                      <a:pt x="906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14" name="Freeform 153">
                <a:extLst>
                  <a:ext uri="{FF2B5EF4-FFF2-40B4-BE49-F238E27FC236}">
                    <a16:creationId xmlns:a16="http://schemas.microsoft.com/office/drawing/2014/main" xmlns="" id="{5BC00659-1F6E-56FB-DE15-69C520A711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94" y="761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5 h 1101"/>
                  <a:gd name="T6" fmla="*/ 905 w 1101"/>
                  <a:gd name="T7" fmla="*/ 195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5"/>
                    </a:cubicBezTo>
                    <a:cubicBezTo>
                      <a:pt x="392" y="0"/>
                      <a:pt x="709" y="0"/>
                      <a:pt x="905" y="195"/>
                    </a:cubicBezTo>
                    <a:cubicBezTo>
                      <a:pt x="1101" y="391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15" name="Freeform 154">
                <a:extLst>
                  <a:ext uri="{FF2B5EF4-FFF2-40B4-BE49-F238E27FC236}">
                    <a16:creationId xmlns:a16="http://schemas.microsoft.com/office/drawing/2014/main" xmlns="" id="{AEC1A118-3766-E13E-E690-9C3067B13B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28" y="795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5 w 1101"/>
                  <a:gd name="T3" fmla="*/ 905 h 1101"/>
                  <a:gd name="T4" fmla="*/ 195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1" y="1101"/>
                      <a:pt x="195" y="905"/>
                    </a:cubicBezTo>
                    <a:cubicBezTo>
                      <a:pt x="0" y="710"/>
                      <a:pt x="0" y="392"/>
                      <a:pt x="195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16" name="Freeform 155">
                <a:extLst>
                  <a:ext uri="{FF2B5EF4-FFF2-40B4-BE49-F238E27FC236}">
                    <a16:creationId xmlns:a16="http://schemas.microsoft.com/office/drawing/2014/main" xmlns="" id="{B6C003D7-11FF-B4D7-012D-B18732E085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62" y="829"/>
                <a:ext cx="23" cy="23"/>
              </a:xfrm>
              <a:custGeom>
                <a:avLst/>
                <a:gdLst>
                  <a:gd name="T0" fmla="*/ 906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6 w 1101"/>
                  <a:gd name="T7" fmla="*/ 196 h 1101"/>
                  <a:gd name="T8" fmla="*/ 906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1" y="392"/>
                      <a:pt x="1101" y="709"/>
                      <a:pt x="906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17" name="Oval 156">
                <a:extLst>
                  <a:ext uri="{FF2B5EF4-FFF2-40B4-BE49-F238E27FC236}">
                    <a16:creationId xmlns:a16="http://schemas.microsoft.com/office/drawing/2014/main" xmlns="" id="{842566DC-70FE-D671-9F63-8F8036D472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97" y="864"/>
                <a:ext cx="21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18" name="Freeform 157">
                <a:extLst>
                  <a:ext uri="{FF2B5EF4-FFF2-40B4-BE49-F238E27FC236}">
                    <a16:creationId xmlns:a16="http://schemas.microsoft.com/office/drawing/2014/main" xmlns="" id="{CE8526FF-8022-F29C-1628-4C9144FEE9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30" y="897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5 w 1101"/>
                  <a:gd name="T3" fmla="*/ 905 h 1101"/>
                  <a:gd name="T4" fmla="*/ 195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1" y="1101"/>
                      <a:pt x="195" y="905"/>
                    </a:cubicBezTo>
                    <a:cubicBezTo>
                      <a:pt x="0" y="710"/>
                      <a:pt x="0" y="392"/>
                      <a:pt x="195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19" name="Freeform 158">
                <a:extLst>
                  <a:ext uri="{FF2B5EF4-FFF2-40B4-BE49-F238E27FC236}">
                    <a16:creationId xmlns:a16="http://schemas.microsoft.com/office/drawing/2014/main" xmlns="" id="{11018853-FD0C-B8F9-08E5-53E180B551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64" y="931"/>
                <a:ext cx="23" cy="23"/>
              </a:xfrm>
              <a:custGeom>
                <a:avLst/>
                <a:gdLst>
                  <a:gd name="T0" fmla="*/ 906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6 w 1101"/>
                  <a:gd name="T7" fmla="*/ 196 h 1101"/>
                  <a:gd name="T8" fmla="*/ 906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1" y="392"/>
                      <a:pt x="1101" y="709"/>
                      <a:pt x="906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20" name="Freeform 159">
                <a:extLst>
                  <a:ext uri="{FF2B5EF4-FFF2-40B4-BE49-F238E27FC236}">
                    <a16:creationId xmlns:a16="http://schemas.microsoft.com/office/drawing/2014/main" xmlns="" id="{3D097703-B959-D6C1-0096-5646D35110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98" y="965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5 h 1101"/>
                  <a:gd name="T6" fmla="*/ 905 w 1101"/>
                  <a:gd name="T7" fmla="*/ 195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5"/>
                    </a:cubicBezTo>
                    <a:cubicBezTo>
                      <a:pt x="392" y="0"/>
                      <a:pt x="709" y="0"/>
                      <a:pt x="905" y="195"/>
                    </a:cubicBezTo>
                    <a:cubicBezTo>
                      <a:pt x="1101" y="391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21" name="Oval 160">
                <a:extLst>
                  <a:ext uri="{FF2B5EF4-FFF2-40B4-BE49-F238E27FC236}">
                    <a16:creationId xmlns:a16="http://schemas.microsoft.com/office/drawing/2014/main" xmlns="" id="{87E06079-8CE1-226B-E011-E6D775FEA5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33" y="1000"/>
                <a:ext cx="21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22" name="Oval 161">
                <a:extLst>
                  <a:ext uri="{FF2B5EF4-FFF2-40B4-BE49-F238E27FC236}">
                    <a16:creationId xmlns:a16="http://schemas.microsoft.com/office/drawing/2014/main" xmlns="" id="{0066F4FC-53C4-1DC7-8C76-A5FF5A7304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67" y="1034"/>
                <a:ext cx="21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23" name="Freeform 162">
                <a:extLst>
                  <a:ext uri="{FF2B5EF4-FFF2-40B4-BE49-F238E27FC236}">
                    <a16:creationId xmlns:a16="http://schemas.microsoft.com/office/drawing/2014/main" xmlns="" id="{D351EEC3-3623-45C6-0648-40AA6200FB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1" y="1067"/>
                <a:ext cx="22" cy="23"/>
              </a:xfrm>
              <a:custGeom>
                <a:avLst/>
                <a:gdLst>
                  <a:gd name="T0" fmla="*/ 905 w 1101"/>
                  <a:gd name="T1" fmla="*/ 906 h 1102"/>
                  <a:gd name="T2" fmla="*/ 196 w 1101"/>
                  <a:gd name="T3" fmla="*/ 906 h 1102"/>
                  <a:gd name="T4" fmla="*/ 196 w 1101"/>
                  <a:gd name="T5" fmla="*/ 196 h 1102"/>
                  <a:gd name="T6" fmla="*/ 905 w 1101"/>
                  <a:gd name="T7" fmla="*/ 196 h 1102"/>
                  <a:gd name="T8" fmla="*/ 905 w 1101"/>
                  <a:gd name="T9" fmla="*/ 906 h 1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2">
                    <a:moveTo>
                      <a:pt x="905" y="906"/>
                    </a:moveTo>
                    <a:cubicBezTo>
                      <a:pt x="709" y="1102"/>
                      <a:pt x="392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24" name="Freeform 163">
                <a:extLst>
                  <a:ext uri="{FF2B5EF4-FFF2-40B4-BE49-F238E27FC236}">
                    <a16:creationId xmlns:a16="http://schemas.microsoft.com/office/drawing/2014/main" xmlns="" id="{A36C9851-96B3-7E83-7699-3E2314C632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35" y="1101"/>
                <a:ext cx="23" cy="23"/>
              </a:xfrm>
              <a:custGeom>
                <a:avLst/>
                <a:gdLst>
                  <a:gd name="T0" fmla="*/ 905 w 1101"/>
                  <a:gd name="T1" fmla="*/ 906 h 1101"/>
                  <a:gd name="T2" fmla="*/ 195 w 1101"/>
                  <a:gd name="T3" fmla="*/ 906 h 1101"/>
                  <a:gd name="T4" fmla="*/ 195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6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6"/>
                    </a:moveTo>
                    <a:cubicBezTo>
                      <a:pt x="709" y="1101"/>
                      <a:pt x="391" y="1101"/>
                      <a:pt x="195" y="906"/>
                    </a:cubicBezTo>
                    <a:cubicBezTo>
                      <a:pt x="0" y="710"/>
                      <a:pt x="0" y="392"/>
                      <a:pt x="195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25" name="Oval 164">
                <a:extLst>
                  <a:ext uri="{FF2B5EF4-FFF2-40B4-BE49-F238E27FC236}">
                    <a16:creationId xmlns:a16="http://schemas.microsoft.com/office/drawing/2014/main" xmlns="" id="{77E8BE76-9EAC-216A-3C8D-0AE1F4205B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70" y="1136"/>
                <a:ext cx="21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26" name="Freeform 165">
                <a:extLst>
                  <a:ext uri="{FF2B5EF4-FFF2-40B4-BE49-F238E27FC236}">
                    <a16:creationId xmlns:a16="http://schemas.microsoft.com/office/drawing/2014/main" xmlns="" id="{A56574BD-6564-0998-9EC9-FB5A4B8C43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94" y="516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27" name="Freeform 166">
                <a:extLst>
                  <a:ext uri="{FF2B5EF4-FFF2-40B4-BE49-F238E27FC236}">
                    <a16:creationId xmlns:a16="http://schemas.microsoft.com/office/drawing/2014/main" xmlns="" id="{66A20F69-0530-5463-8A16-017C59C8EE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28" y="550"/>
                <a:ext cx="23" cy="23"/>
              </a:xfrm>
              <a:custGeom>
                <a:avLst/>
                <a:gdLst>
                  <a:gd name="T0" fmla="*/ 906 w 1102"/>
                  <a:gd name="T1" fmla="*/ 905 h 1101"/>
                  <a:gd name="T2" fmla="*/ 196 w 1102"/>
                  <a:gd name="T3" fmla="*/ 905 h 1101"/>
                  <a:gd name="T4" fmla="*/ 196 w 1102"/>
                  <a:gd name="T5" fmla="*/ 196 h 1101"/>
                  <a:gd name="T6" fmla="*/ 906 w 1102"/>
                  <a:gd name="T7" fmla="*/ 196 h 1101"/>
                  <a:gd name="T8" fmla="*/ 906 w 1102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2" h="1101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1"/>
                      <a:pt x="1102" y="709"/>
                      <a:pt x="906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28" name="Freeform 167">
                <a:extLst>
                  <a:ext uri="{FF2B5EF4-FFF2-40B4-BE49-F238E27FC236}">
                    <a16:creationId xmlns:a16="http://schemas.microsoft.com/office/drawing/2014/main" xmlns="" id="{A9AC3ED6-3C24-792E-D549-AFC36CE218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62" y="584"/>
                <a:ext cx="23" cy="23"/>
              </a:xfrm>
              <a:custGeom>
                <a:avLst/>
                <a:gdLst>
                  <a:gd name="T0" fmla="*/ 905 w 1101"/>
                  <a:gd name="T1" fmla="*/ 906 h 1101"/>
                  <a:gd name="T2" fmla="*/ 196 w 1101"/>
                  <a:gd name="T3" fmla="*/ 906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6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6"/>
                    </a:moveTo>
                    <a:cubicBezTo>
                      <a:pt x="710" y="1101"/>
                      <a:pt x="392" y="1101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29" name="Freeform 168">
                <a:extLst>
                  <a:ext uri="{FF2B5EF4-FFF2-40B4-BE49-F238E27FC236}">
                    <a16:creationId xmlns:a16="http://schemas.microsoft.com/office/drawing/2014/main" xmlns="" id="{BF5DAAF0-587D-36E1-585C-69950890E9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96" y="618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30" name="Freeform 169">
                <a:extLst>
                  <a:ext uri="{FF2B5EF4-FFF2-40B4-BE49-F238E27FC236}">
                    <a16:creationId xmlns:a16="http://schemas.microsoft.com/office/drawing/2014/main" xmlns="" id="{5E782BC9-95D5-0CBD-B517-CD073BAF4A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30" y="652"/>
                <a:ext cx="23" cy="23"/>
              </a:xfrm>
              <a:custGeom>
                <a:avLst/>
                <a:gdLst>
                  <a:gd name="T0" fmla="*/ 906 w 1102"/>
                  <a:gd name="T1" fmla="*/ 905 h 1101"/>
                  <a:gd name="T2" fmla="*/ 196 w 1102"/>
                  <a:gd name="T3" fmla="*/ 905 h 1101"/>
                  <a:gd name="T4" fmla="*/ 196 w 1102"/>
                  <a:gd name="T5" fmla="*/ 196 h 1101"/>
                  <a:gd name="T6" fmla="*/ 906 w 1102"/>
                  <a:gd name="T7" fmla="*/ 196 h 1101"/>
                  <a:gd name="T8" fmla="*/ 906 w 1102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2" h="1101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1"/>
                      <a:pt x="1102" y="709"/>
                      <a:pt x="906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31" name="Freeform 170">
                <a:extLst>
                  <a:ext uri="{FF2B5EF4-FFF2-40B4-BE49-F238E27FC236}">
                    <a16:creationId xmlns:a16="http://schemas.microsoft.com/office/drawing/2014/main" xmlns="" id="{BF0C57E5-628E-16BD-6C24-89B7B6410C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64" y="686"/>
                <a:ext cx="23" cy="23"/>
              </a:xfrm>
              <a:custGeom>
                <a:avLst/>
                <a:gdLst>
                  <a:gd name="T0" fmla="*/ 905 w 1101"/>
                  <a:gd name="T1" fmla="*/ 906 h 1101"/>
                  <a:gd name="T2" fmla="*/ 196 w 1101"/>
                  <a:gd name="T3" fmla="*/ 906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6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6"/>
                    </a:moveTo>
                    <a:cubicBezTo>
                      <a:pt x="710" y="1101"/>
                      <a:pt x="392" y="1101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32" name="Freeform 171">
                <a:extLst>
                  <a:ext uri="{FF2B5EF4-FFF2-40B4-BE49-F238E27FC236}">
                    <a16:creationId xmlns:a16="http://schemas.microsoft.com/office/drawing/2014/main" xmlns="" id="{88ED723E-A062-0378-74D6-5479605D36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98" y="720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33" name="Freeform 172">
                <a:extLst>
                  <a:ext uri="{FF2B5EF4-FFF2-40B4-BE49-F238E27FC236}">
                    <a16:creationId xmlns:a16="http://schemas.microsoft.com/office/drawing/2014/main" xmlns="" id="{60F965AD-6046-072F-34F5-DC9E34609C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32" y="754"/>
                <a:ext cx="23" cy="23"/>
              </a:xfrm>
              <a:custGeom>
                <a:avLst/>
                <a:gdLst>
                  <a:gd name="T0" fmla="*/ 906 w 1102"/>
                  <a:gd name="T1" fmla="*/ 905 h 1101"/>
                  <a:gd name="T2" fmla="*/ 196 w 1102"/>
                  <a:gd name="T3" fmla="*/ 905 h 1101"/>
                  <a:gd name="T4" fmla="*/ 196 w 1102"/>
                  <a:gd name="T5" fmla="*/ 196 h 1101"/>
                  <a:gd name="T6" fmla="*/ 906 w 1102"/>
                  <a:gd name="T7" fmla="*/ 196 h 1101"/>
                  <a:gd name="T8" fmla="*/ 906 w 1102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2" h="1101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1"/>
                      <a:pt x="1102" y="709"/>
                      <a:pt x="906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34" name="Freeform 173">
                <a:extLst>
                  <a:ext uri="{FF2B5EF4-FFF2-40B4-BE49-F238E27FC236}">
                    <a16:creationId xmlns:a16="http://schemas.microsoft.com/office/drawing/2014/main" xmlns="" id="{31DF49B3-203D-47DE-74B1-9F2CD34CB7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66" y="788"/>
                <a:ext cx="23" cy="23"/>
              </a:xfrm>
              <a:custGeom>
                <a:avLst/>
                <a:gdLst>
                  <a:gd name="T0" fmla="*/ 905 w 1101"/>
                  <a:gd name="T1" fmla="*/ 906 h 1102"/>
                  <a:gd name="T2" fmla="*/ 196 w 1101"/>
                  <a:gd name="T3" fmla="*/ 906 h 1102"/>
                  <a:gd name="T4" fmla="*/ 196 w 1101"/>
                  <a:gd name="T5" fmla="*/ 196 h 1102"/>
                  <a:gd name="T6" fmla="*/ 905 w 1101"/>
                  <a:gd name="T7" fmla="*/ 196 h 1102"/>
                  <a:gd name="T8" fmla="*/ 905 w 1101"/>
                  <a:gd name="T9" fmla="*/ 906 h 1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2">
                    <a:moveTo>
                      <a:pt x="905" y="906"/>
                    </a:moveTo>
                    <a:cubicBezTo>
                      <a:pt x="710" y="1102"/>
                      <a:pt x="392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35" name="Freeform 174">
                <a:extLst>
                  <a:ext uri="{FF2B5EF4-FFF2-40B4-BE49-F238E27FC236}">
                    <a16:creationId xmlns:a16="http://schemas.microsoft.com/office/drawing/2014/main" xmlns="" id="{20A08D51-5060-8DF8-9790-E070BFADCC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00" y="822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36" name="Freeform 175">
                <a:extLst>
                  <a:ext uri="{FF2B5EF4-FFF2-40B4-BE49-F238E27FC236}">
                    <a16:creationId xmlns:a16="http://schemas.microsoft.com/office/drawing/2014/main" xmlns="" id="{D58EC20E-62BA-2109-93A4-31AA480453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34" y="856"/>
                <a:ext cx="23" cy="23"/>
              </a:xfrm>
              <a:custGeom>
                <a:avLst/>
                <a:gdLst>
                  <a:gd name="T0" fmla="*/ 906 w 1102"/>
                  <a:gd name="T1" fmla="*/ 905 h 1101"/>
                  <a:gd name="T2" fmla="*/ 196 w 1102"/>
                  <a:gd name="T3" fmla="*/ 905 h 1101"/>
                  <a:gd name="T4" fmla="*/ 196 w 1102"/>
                  <a:gd name="T5" fmla="*/ 196 h 1101"/>
                  <a:gd name="T6" fmla="*/ 906 w 1102"/>
                  <a:gd name="T7" fmla="*/ 196 h 1101"/>
                  <a:gd name="T8" fmla="*/ 906 w 1102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2" h="1101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1"/>
                      <a:pt x="1102" y="709"/>
                      <a:pt x="906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37" name="Freeform 176">
                <a:extLst>
                  <a:ext uri="{FF2B5EF4-FFF2-40B4-BE49-F238E27FC236}">
                    <a16:creationId xmlns:a16="http://schemas.microsoft.com/office/drawing/2014/main" xmlns="" id="{49671D9E-3CED-1C25-E410-47018CC309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68" y="890"/>
                <a:ext cx="23" cy="23"/>
              </a:xfrm>
              <a:custGeom>
                <a:avLst/>
                <a:gdLst>
                  <a:gd name="T0" fmla="*/ 905 w 1101"/>
                  <a:gd name="T1" fmla="*/ 906 h 1102"/>
                  <a:gd name="T2" fmla="*/ 196 w 1101"/>
                  <a:gd name="T3" fmla="*/ 906 h 1102"/>
                  <a:gd name="T4" fmla="*/ 196 w 1101"/>
                  <a:gd name="T5" fmla="*/ 196 h 1102"/>
                  <a:gd name="T6" fmla="*/ 905 w 1101"/>
                  <a:gd name="T7" fmla="*/ 196 h 1102"/>
                  <a:gd name="T8" fmla="*/ 905 w 1101"/>
                  <a:gd name="T9" fmla="*/ 906 h 1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2">
                    <a:moveTo>
                      <a:pt x="905" y="906"/>
                    </a:moveTo>
                    <a:cubicBezTo>
                      <a:pt x="710" y="1102"/>
                      <a:pt x="392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38" name="Freeform 177">
                <a:extLst>
                  <a:ext uri="{FF2B5EF4-FFF2-40B4-BE49-F238E27FC236}">
                    <a16:creationId xmlns:a16="http://schemas.microsoft.com/office/drawing/2014/main" xmlns="" id="{4277C05E-E249-D2B4-C650-E3A25BFEAE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03" y="925"/>
                <a:ext cx="22" cy="22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39" name="Freeform 178">
                <a:extLst>
                  <a:ext uri="{FF2B5EF4-FFF2-40B4-BE49-F238E27FC236}">
                    <a16:creationId xmlns:a16="http://schemas.microsoft.com/office/drawing/2014/main" xmlns="" id="{15DE1F8E-8240-1CE0-260D-89B0777622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37" y="959"/>
                <a:ext cx="23" cy="23"/>
              </a:xfrm>
              <a:custGeom>
                <a:avLst/>
                <a:gdLst>
                  <a:gd name="T0" fmla="*/ 906 w 1102"/>
                  <a:gd name="T1" fmla="*/ 905 h 1101"/>
                  <a:gd name="T2" fmla="*/ 196 w 1102"/>
                  <a:gd name="T3" fmla="*/ 905 h 1101"/>
                  <a:gd name="T4" fmla="*/ 196 w 1102"/>
                  <a:gd name="T5" fmla="*/ 196 h 1101"/>
                  <a:gd name="T6" fmla="*/ 906 w 1102"/>
                  <a:gd name="T7" fmla="*/ 196 h 1101"/>
                  <a:gd name="T8" fmla="*/ 906 w 1102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2" h="1101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1"/>
                      <a:pt x="1102" y="709"/>
                      <a:pt x="906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40" name="Freeform 179">
                <a:extLst>
                  <a:ext uri="{FF2B5EF4-FFF2-40B4-BE49-F238E27FC236}">
                    <a16:creationId xmlns:a16="http://schemas.microsoft.com/office/drawing/2014/main" xmlns="" id="{A3EF0107-1AFB-B587-276B-0C2F57C834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71" y="993"/>
                <a:ext cx="23" cy="23"/>
              </a:xfrm>
              <a:custGeom>
                <a:avLst/>
                <a:gdLst>
                  <a:gd name="T0" fmla="*/ 905 w 1101"/>
                  <a:gd name="T1" fmla="*/ 906 h 1101"/>
                  <a:gd name="T2" fmla="*/ 196 w 1101"/>
                  <a:gd name="T3" fmla="*/ 906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6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6"/>
                    </a:moveTo>
                    <a:cubicBezTo>
                      <a:pt x="710" y="1101"/>
                      <a:pt x="392" y="1101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41" name="Freeform 180">
                <a:extLst>
                  <a:ext uri="{FF2B5EF4-FFF2-40B4-BE49-F238E27FC236}">
                    <a16:creationId xmlns:a16="http://schemas.microsoft.com/office/drawing/2014/main" xmlns="" id="{3BCB2940-A343-442F-CBBC-31037D2B92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05" y="1027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42" name="Freeform 181">
                <a:extLst>
                  <a:ext uri="{FF2B5EF4-FFF2-40B4-BE49-F238E27FC236}">
                    <a16:creationId xmlns:a16="http://schemas.microsoft.com/office/drawing/2014/main" xmlns="" id="{42F25184-2FDF-50E9-05BD-EE7297D588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39" y="1061"/>
                <a:ext cx="23" cy="23"/>
              </a:xfrm>
              <a:custGeom>
                <a:avLst/>
                <a:gdLst>
                  <a:gd name="T0" fmla="*/ 906 w 1102"/>
                  <a:gd name="T1" fmla="*/ 905 h 1101"/>
                  <a:gd name="T2" fmla="*/ 196 w 1102"/>
                  <a:gd name="T3" fmla="*/ 905 h 1101"/>
                  <a:gd name="T4" fmla="*/ 196 w 1102"/>
                  <a:gd name="T5" fmla="*/ 196 h 1101"/>
                  <a:gd name="T6" fmla="*/ 906 w 1102"/>
                  <a:gd name="T7" fmla="*/ 196 h 1101"/>
                  <a:gd name="T8" fmla="*/ 906 w 1102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2" h="1101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1"/>
                      <a:pt x="1102" y="709"/>
                      <a:pt x="906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43" name="Freeform 182">
                <a:extLst>
                  <a:ext uri="{FF2B5EF4-FFF2-40B4-BE49-F238E27FC236}">
                    <a16:creationId xmlns:a16="http://schemas.microsoft.com/office/drawing/2014/main" xmlns="" id="{184649DD-9C4E-FBBC-698C-722DA96C5D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73" y="1095"/>
                <a:ext cx="23" cy="23"/>
              </a:xfrm>
              <a:custGeom>
                <a:avLst/>
                <a:gdLst>
                  <a:gd name="T0" fmla="*/ 905 w 1101"/>
                  <a:gd name="T1" fmla="*/ 906 h 1101"/>
                  <a:gd name="T2" fmla="*/ 196 w 1101"/>
                  <a:gd name="T3" fmla="*/ 906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6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6"/>
                    </a:moveTo>
                    <a:cubicBezTo>
                      <a:pt x="710" y="1101"/>
                      <a:pt x="392" y="1101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44" name="Freeform 183">
                <a:extLst>
                  <a:ext uri="{FF2B5EF4-FFF2-40B4-BE49-F238E27FC236}">
                    <a16:creationId xmlns:a16="http://schemas.microsoft.com/office/drawing/2014/main" xmlns="" id="{35D6A489-4182-0437-0650-2E75B7E7F8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7" y="1129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45" name="Freeform 184">
                <a:extLst>
                  <a:ext uri="{FF2B5EF4-FFF2-40B4-BE49-F238E27FC236}">
                    <a16:creationId xmlns:a16="http://schemas.microsoft.com/office/drawing/2014/main" xmlns="" id="{95488062-E849-B5F0-8678-57682D2A05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41" y="1163"/>
                <a:ext cx="23" cy="23"/>
              </a:xfrm>
              <a:custGeom>
                <a:avLst/>
                <a:gdLst>
                  <a:gd name="T0" fmla="*/ 906 w 1102"/>
                  <a:gd name="T1" fmla="*/ 905 h 1101"/>
                  <a:gd name="T2" fmla="*/ 196 w 1102"/>
                  <a:gd name="T3" fmla="*/ 905 h 1101"/>
                  <a:gd name="T4" fmla="*/ 196 w 1102"/>
                  <a:gd name="T5" fmla="*/ 196 h 1101"/>
                  <a:gd name="T6" fmla="*/ 906 w 1102"/>
                  <a:gd name="T7" fmla="*/ 196 h 1101"/>
                  <a:gd name="T8" fmla="*/ 906 w 1102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2" h="1101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1"/>
                      <a:pt x="1102" y="709"/>
                      <a:pt x="906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46" name="Freeform 185">
                <a:extLst>
                  <a:ext uri="{FF2B5EF4-FFF2-40B4-BE49-F238E27FC236}">
                    <a16:creationId xmlns:a16="http://schemas.microsoft.com/office/drawing/2014/main" xmlns="" id="{79BEB223-74F3-F7BD-DF0A-2B40F4A6823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6" y="544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47" name="Freeform 186">
                <a:extLst>
                  <a:ext uri="{FF2B5EF4-FFF2-40B4-BE49-F238E27FC236}">
                    <a16:creationId xmlns:a16="http://schemas.microsoft.com/office/drawing/2014/main" xmlns="" id="{B946856D-7A10-B06F-9512-B2318EACBE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00" y="578"/>
                <a:ext cx="23" cy="23"/>
              </a:xfrm>
              <a:custGeom>
                <a:avLst/>
                <a:gdLst>
                  <a:gd name="T0" fmla="*/ 905 w 1101"/>
                  <a:gd name="T1" fmla="*/ 906 h 1102"/>
                  <a:gd name="T2" fmla="*/ 196 w 1101"/>
                  <a:gd name="T3" fmla="*/ 906 h 1102"/>
                  <a:gd name="T4" fmla="*/ 196 w 1101"/>
                  <a:gd name="T5" fmla="*/ 196 h 1102"/>
                  <a:gd name="T6" fmla="*/ 905 w 1101"/>
                  <a:gd name="T7" fmla="*/ 196 h 1102"/>
                  <a:gd name="T8" fmla="*/ 905 w 1101"/>
                  <a:gd name="T9" fmla="*/ 906 h 1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2">
                    <a:moveTo>
                      <a:pt x="905" y="906"/>
                    </a:moveTo>
                    <a:cubicBezTo>
                      <a:pt x="709" y="1102"/>
                      <a:pt x="391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48" name="Freeform 187">
                <a:extLst>
                  <a:ext uri="{FF2B5EF4-FFF2-40B4-BE49-F238E27FC236}">
                    <a16:creationId xmlns:a16="http://schemas.microsoft.com/office/drawing/2014/main" xmlns="" id="{93E00395-B0C2-F3DC-D16D-DCBE056198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34" y="612"/>
                <a:ext cx="23" cy="23"/>
              </a:xfrm>
              <a:custGeom>
                <a:avLst/>
                <a:gdLst>
                  <a:gd name="T0" fmla="*/ 906 w 1102"/>
                  <a:gd name="T1" fmla="*/ 905 h 1101"/>
                  <a:gd name="T2" fmla="*/ 196 w 1102"/>
                  <a:gd name="T3" fmla="*/ 905 h 1101"/>
                  <a:gd name="T4" fmla="*/ 196 w 1102"/>
                  <a:gd name="T5" fmla="*/ 196 h 1101"/>
                  <a:gd name="T6" fmla="*/ 906 w 1102"/>
                  <a:gd name="T7" fmla="*/ 196 h 1101"/>
                  <a:gd name="T8" fmla="*/ 906 w 1102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2" h="1101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10"/>
                      <a:pt x="906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49" name="Freeform 188">
                <a:extLst>
                  <a:ext uri="{FF2B5EF4-FFF2-40B4-BE49-F238E27FC236}">
                    <a16:creationId xmlns:a16="http://schemas.microsoft.com/office/drawing/2014/main" xmlns="" id="{C7718087-DDCC-EE45-1DC5-91E9068D3C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68" y="646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50" name="Freeform 189">
                <a:extLst>
                  <a:ext uri="{FF2B5EF4-FFF2-40B4-BE49-F238E27FC236}">
                    <a16:creationId xmlns:a16="http://schemas.microsoft.com/office/drawing/2014/main" xmlns="" id="{2513C299-C93F-4EDD-28E0-DC188503FE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02" y="680"/>
                <a:ext cx="23" cy="23"/>
              </a:xfrm>
              <a:custGeom>
                <a:avLst/>
                <a:gdLst>
                  <a:gd name="T0" fmla="*/ 905 w 1101"/>
                  <a:gd name="T1" fmla="*/ 906 h 1102"/>
                  <a:gd name="T2" fmla="*/ 196 w 1101"/>
                  <a:gd name="T3" fmla="*/ 906 h 1102"/>
                  <a:gd name="T4" fmla="*/ 196 w 1101"/>
                  <a:gd name="T5" fmla="*/ 196 h 1102"/>
                  <a:gd name="T6" fmla="*/ 905 w 1101"/>
                  <a:gd name="T7" fmla="*/ 196 h 1102"/>
                  <a:gd name="T8" fmla="*/ 905 w 1101"/>
                  <a:gd name="T9" fmla="*/ 906 h 1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2">
                    <a:moveTo>
                      <a:pt x="905" y="906"/>
                    </a:moveTo>
                    <a:cubicBezTo>
                      <a:pt x="709" y="1102"/>
                      <a:pt x="391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51" name="Freeform 190">
                <a:extLst>
                  <a:ext uri="{FF2B5EF4-FFF2-40B4-BE49-F238E27FC236}">
                    <a16:creationId xmlns:a16="http://schemas.microsoft.com/office/drawing/2014/main" xmlns="" id="{8359B242-A2C9-1546-11B4-4A497E06FA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36" y="714"/>
                <a:ext cx="23" cy="23"/>
              </a:xfrm>
              <a:custGeom>
                <a:avLst/>
                <a:gdLst>
                  <a:gd name="T0" fmla="*/ 906 w 1102"/>
                  <a:gd name="T1" fmla="*/ 905 h 1101"/>
                  <a:gd name="T2" fmla="*/ 196 w 1102"/>
                  <a:gd name="T3" fmla="*/ 905 h 1101"/>
                  <a:gd name="T4" fmla="*/ 196 w 1102"/>
                  <a:gd name="T5" fmla="*/ 196 h 1101"/>
                  <a:gd name="T6" fmla="*/ 906 w 1102"/>
                  <a:gd name="T7" fmla="*/ 196 h 1101"/>
                  <a:gd name="T8" fmla="*/ 906 w 1102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2" h="1101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09"/>
                      <a:pt x="906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52" name="Freeform 191">
                <a:extLst>
                  <a:ext uri="{FF2B5EF4-FFF2-40B4-BE49-F238E27FC236}">
                    <a16:creationId xmlns:a16="http://schemas.microsoft.com/office/drawing/2014/main" xmlns="" id="{3751CF20-9992-7BD0-A6CE-A57930300A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1" y="748"/>
                <a:ext cx="22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53" name="Freeform 192">
                <a:extLst>
                  <a:ext uri="{FF2B5EF4-FFF2-40B4-BE49-F238E27FC236}">
                    <a16:creationId xmlns:a16="http://schemas.microsoft.com/office/drawing/2014/main" xmlns="" id="{EC9B270E-5934-4906-DEAF-7FB47DF254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05" y="782"/>
                <a:ext cx="22" cy="23"/>
              </a:xfrm>
              <a:custGeom>
                <a:avLst/>
                <a:gdLst>
                  <a:gd name="T0" fmla="*/ 905 w 1101"/>
                  <a:gd name="T1" fmla="*/ 906 h 1102"/>
                  <a:gd name="T2" fmla="*/ 196 w 1101"/>
                  <a:gd name="T3" fmla="*/ 906 h 1102"/>
                  <a:gd name="T4" fmla="*/ 196 w 1101"/>
                  <a:gd name="T5" fmla="*/ 196 h 1102"/>
                  <a:gd name="T6" fmla="*/ 905 w 1101"/>
                  <a:gd name="T7" fmla="*/ 196 h 1102"/>
                  <a:gd name="T8" fmla="*/ 905 w 1101"/>
                  <a:gd name="T9" fmla="*/ 906 h 1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2">
                    <a:moveTo>
                      <a:pt x="905" y="906"/>
                    </a:moveTo>
                    <a:cubicBezTo>
                      <a:pt x="709" y="1102"/>
                      <a:pt x="391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54" name="Freeform 193">
                <a:extLst>
                  <a:ext uri="{FF2B5EF4-FFF2-40B4-BE49-F238E27FC236}">
                    <a16:creationId xmlns:a16="http://schemas.microsoft.com/office/drawing/2014/main" xmlns="" id="{34175106-C704-7AF3-2179-A02CCD7999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39" y="816"/>
                <a:ext cx="23" cy="23"/>
              </a:xfrm>
              <a:custGeom>
                <a:avLst/>
                <a:gdLst>
                  <a:gd name="T0" fmla="*/ 906 w 1102"/>
                  <a:gd name="T1" fmla="*/ 905 h 1101"/>
                  <a:gd name="T2" fmla="*/ 196 w 1102"/>
                  <a:gd name="T3" fmla="*/ 905 h 1101"/>
                  <a:gd name="T4" fmla="*/ 196 w 1102"/>
                  <a:gd name="T5" fmla="*/ 196 h 1101"/>
                  <a:gd name="T6" fmla="*/ 906 w 1102"/>
                  <a:gd name="T7" fmla="*/ 196 h 1101"/>
                  <a:gd name="T8" fmla="*/ 906 w 1102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2" h="1101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09"/>
                      <a:pt x="906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55" name="Freeform 194">
                <a:extLst>
                  <a:ext uri="{FF2B5EF4-FFF2-40B4-BE49-F238E27FC236}">
                    <a16:creationId xmlns:a16="http://schemas.microsoft.com/office/drawing/2014/main" xmlns="" id="{3B8E2CA1-C34A-575A-F534-D06665B6EA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73" y="850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56" name="Freeform 195">
                <a:extLst>
                  <a:ext uri="{FF2B5EF4-FFF2-40B4-BE49-F238E27FC236}">
                    <a16:creationId xmlns:a16="http://schemas.microsoft.com/office/drawing/2014/main" xmlns="" id="{9796D352-D902-3BC7-798B-6CAA8F18D5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07" y="884"/>
                <a:ext cx="23" cy="23"/>
              </a:xfrm>
              <a:custGeom>
                <a:avLst/>
                <a:gdLst>
                  <a:gd name="T0" fmla="*/ 905 w 1101"/>
                  <a:gd name="T1" fmla="*/ 906 h 1102"/>
                  <a:gd name="T2" fmla="*/ 196 w 1101"/>
                  <a:gd name="T3" fmla="*/ 906 h 1102"/>
                  <a:gd name="T4" fmla="*/ 196 w 1101"/>
                  <a:gd name="T5" fmla="*/ 196 h 1102"/>
                  <a:gd name="T6" fmla="*/ 905 w 1101"/>
                  <a:gd name="T7" fmla="*/ 196 h 1102"/>
                  <a:gd name="T8" fmla="*/ 905 w 1101"/>
                  <a:gd name="T9" fmla="*/ 906 h 1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2">
                    <a:moveTo>
                      <a:pt x="905" y="906"/>
                    </a:moveTo>
                    <a:cubicBezTo>
                      <a:pt x="709" y="1102"/>
                      <a:pt x="391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57" name="Freeform 196">
                <a:extLst>
                  <a:ext uri="{FF2B5EF4-FFF2-40B4-BE49-F238E27FC236}">
                    <a16:creationId xmlns:a16="http://schemas.microsoft.com/office/drawing/2014/main" xmlns="" id="{AB7420F4-C494-A5C9-8750-DA0AF8BD86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41" y="918"/>
                <a:ext cx="23" cy="23"/>
              </a:xfrm>
              <a:custGeom>
                <a:avLst/>
                <a:gdLst>
                  <a:gd name="T0" fmla="*/ 906 w 1102"/>
                  <a:gd name="T1" fmla="*/ 905 h 1101"/>
                  <a:gd name="T2" fmla="*/ 196 w 1102"/>
                  <a:gd name="T3" fmla="*/ 905 h 1101"/>
                  <a:gd name="T4" fmla="*/ 196 w 1102"/>
                  <a:gd name="T5" fmla="*/ 196 h 1101"/>
                  <a:gd name="T6" fmla="*/ 906 w 1102"/>
                  <a:gd name="T7" fmla="*/ 196 h 1101"/>
                  <a:gd name="T8" fmla="*/ 906 w 1102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2" h="1101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09"/>
                      <a:pt x="906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58" name="Freeform 197">
                <a:extLst>
                  <a:ext uri="{FF2B5EF4-FFF2-40B4-BE49-F238E27FC236}">
                    <a16:creationId xmlns:a16="http://schemas.microsoft.com/office/drawing/2014/main" xmlns="" id="{25C97E22-2401-C30B-0F1A-C287FF5BF1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75" y="952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59" name="Freeform 198">
                <a:extLst>
                  <a:ext uri="{FF2B5EF4-FFF2-40B4-BE49-F238E27FC236}">
                    <a16:creationId xmlns:a16="http://schemas.microsoft.com/office/drawing/2014/main" xmlns="" id="{A13C7F52-37CE-8588-7AFA-CB94C5F163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09" y="986"/>
                <a:ext cx="23" cy="23"/>
              </a:xfrm>
              <a:custGeom>
                <a:avLst/>
                <a:gdLst>
                  <a:gd name="T0" fmla="*/ 905 w 1101"/>
                  <a:gd name="T1" fmla="*/ 906 h 1102"/>
                  <a:gd name="T2" fmla="*/ 196 w 1101"/>
                  <a:gd name="T3" fmla="*/ 906 h 1102"/>
                  <a:gd name="T4" fmla="*/ 196 w 1101"/>
                  <a:gd name="T5" fmla="*/ 196 h 1102"/>
                  <a:gd name="T6" fmla="*/ 905 w 1101"/>
                  <a:gd name="T7" fmla="*/ 196 h 1102"/>
                  <a:gd name="T8" fmla="*/ 905 w 1101"/>
                  <a:gd name="T9" fmla="*/ 906 h 1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2">
                    <a:moveTo>
                      <a:pt x="905" y="906"/>
                    </a:moveTo>
                    <a:cubicBezTo>
                      <a:pt x="709" y="1102"/>
                      <a:pt x="391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60" name="Freeform 199">
                <a:extLst>
                  <a:ext uri="{FF2B5EF4-FFF2-40B4-BE49-F238E27FC236}">
                    <a16:creationId xmlns:a16="http://schemas.microsoft.com/office/drawing/2014/main" xmlns="" id="{039D2D4B-83ED-86CD-5CD9-E3EB250213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43" y="1020"/>
                <a:ext cx="23" cy="23"/>
              </a:xfrm>
              <a:custGeom>
                <a:avLst/>
                <a:gdLst>
                  <a:gd name="T0" fmla="*/ 906 w 1102"/>
                  <a:gd name="T1" fmla="*/ 905 h 1101"/>
                  <a:gd name="T2" fmla="*/ 196 w 1102"/>
                  <a:gd name="T3" fmla="*/ 905 h 1101"/>
                  <a:gd name="T4" fmla="*/ 196 w 1102"/>
                  <a:gd name="T5" fmla="*/ 196 h 1101"/>
                  <a:gd name="T6" fmla="*/ 906 w 1102"/>
                  <a:gd name="T7" fmla="*/ 196 h 1101"/>
                  <a:gd name="T8" fmla="*/ 906 w 1102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2" h="1101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10"/>
                      <a:pt x="906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61" name="Freeform 200">
                <a:extLst>
                  <a:ext uri="{FF2B5EF4-FFF2-40B4-BE49-F238E27FC236}">
                    <a16:creationId xmlns:a16="http://schemas.microsoft.com/office/drawing/2014/main" xmlns="" id="{3EB5172C-6416-3009-0261-CB2C052335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77" y="1054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62" name="Freeform 201">
                <a:extLst>
                  <a:ext uri="{FF2B5EF4-FFF2-40B4-BE49-F238E27FC236}">
                    <a16:creationId xmlns:a16="http://schemas.microsoft.com/office/drawing/2014/main" xmlns="" id="{33F7B355-7463-6B34-7B21-2B2B0378CE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11" y="1088"/>
                <a:ext cx="23" cy="23"/>
              </a:xfrm>
              <a:custGeom>
                <a:avLst/>
                <a:gdLst>
                  <a:gd name="T0" fmla="*/ 905 w 1101"/>
                  <a:gd name="T1" fmla="*/ 906 h 1102"/>
                  <a:gd name="T2" fmla="*/ 196 w 1101"/>
                  <a:gd name="T3" fmla="*/ 906 h 1102"/>
                  <a:gd name="T4" fmla="*/ 196 w 1101"/>
                  <a:gd name="T5" fmla="*/ 196 h 1102"/>
                  <a:gd name="T6" fmla="*/ 905 w 1101"/>
                  <a:gd name="T7" fmla="*/ 196 h 1102"/>
                  <a:gd name="T8" fmla="*/ 905 w 1101"/>
                  <a:gd name="T9" fmla="*/ 906 h 1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2">
                    <a:moveTo>
                      <a:pt x="905" y="906"/>
                    </a:moveTo>
                    <a:cubicBezTo>
                      <a:pt x="709" y="1102"/>
                      <a:pt x="391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63" name="Freeform 202">
                <a:extLst>
                  <a:ext uri="{FF2B5EF4-FFF2-40B4-BE49-F238E27FC236}">
                    <a16:creationId xmlns:a16="http://schemas.microsoft.com/office/drawing/2014/main" xmlns="" id="{CCE1E826-7CD5-A028-38E4-2B6C51BCDF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5" y="1123"/>
                <a:ext cx="23" cy="22"/>
              </a:xfrm>
              <a:custGeom>
                <a:avLst/>
                <a:gdLst>
                  <a:gd name="T0" fmla="*/ 906 w 1102"/>
                  <a:gd name="T1" fmla="*/ 905 h 1101"/>
                  <a:gd name="T2" fmla="*/ 196 w 1102"/>
                  <a:gd name="T3" fmla="*/ 905 h 1101"/>
                  <a:gd name="T4" fmla="*/ 196 w 1102"/>
                  <a:gd name="T5" fmla="*/ 196 h 1101"/>
                  <a:gd name="T6" fmla="*/ 906 w 1102"/>
                  <a:gd name="T7" fmla="*/ 196 h 1101"/>
                  <a:gd name="T8" fmla="*/ 906 w 1102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2" h="1101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09"/>
                      <a:pt x="906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64" name="Freeform 203">
                <a:extLst>
                  <a:ext uri="{FF2B5EF4-FFF2-40B4-BE49-F238E27FC236}">
                    <a16:creationId xmlns:a16="http://schemas.microsoft.com/office/drawing/2014/main" xmlns="" id="{180E5498-90DD-E3FC-671A-FBE0875E3F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79" y="1157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65" name="Freeform 204">
                <a:extLst>
                  <a:ext uri="{FF2B5EF4-FFF2-40B4-BE49-F238E27FC236}">
                    <a16:creationId xmlns:a16="http://schemas.microsoft.com/office/drawing/2014/main" xmlns="" id="{7D7EA60B-02BE-3A98-FE28-5E4306B730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13" y="1191"/>
                <a:ext cx="23" cy="23"/>
              </a:xfrm>
              <a:custGeom>
                <a:avLst/>
                <a:gdLst>
                  <a:gd name="T0" fmla="*/ 905 w 1101"/>
                  <a:gd name="T1" fmla="*/ 906 h 1102"/>
                  <a:gd name="T2" fmla="*/ 196 w 1101"/>
                  <a:gd name="T3" fmla="*/ 906 h 1102"/>
                  <a:gd name="T4" fmla="*/ 196 w 1101"/>
                  <a:gd name="T5" fmla="*/ 196 h 1102"/>
                  <a:gd name="T6" fmla="*/ 905 w 1101"/>
                  <a:gd name="T7" fmla="*/ 196 h 1102"/>
                  <a:gd name="T8" fmla="*/ 905 w 1101"/>
                  <a:gd name="T9" fmla="*/ 906 h 1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2">
                    <a:moveTo>
                      <a:pt x="905" y="906"/>
                    </a:moveTo>
                    <a:cubicBezTo>
                      <a:pt x="709" y="1102"/>
                      <a:pt x="391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</p:grpSp>
        <p:sp>
          <p:nvSpPr>
            <p:cNvPr id="4" name="Freeform 206">
              <a:extLst>
                <a:ext uri="{FF2B5EF4-FFF2-40B4-BE49-F238E27FC236}">
                  <a16:creationId xmlns:a16="http://schemas.microsoft.com/office/drawing/2014/main" xmlns="" id="{BA219663-605B-7FCC-B0B8-E4391E20086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757" y="908050"/>
              <a:ext cx="36513" cy="36513"/>
            </a:xfrm>
            <a:custGeom>
              <a:avLst/>
              <a:gdLst>
                <a:gd name="T0" fmla="*/ 906 w 1101"/>
                <a:gd name="T1" fmla="*/ 905 h 1101"/>
                <a:gd name="T2" fmla="*/ 196 w 1101"/>
                <a:gd name="T3" fmla="*/ 905 h 1101"/>
                <a:gd name="T4" fmla="*/ 196 w 1101"/>
                <a:gd name="T5" fmla="*/ 195 h 1101"/>
                <a:gd name="T6" fmla="*/ 906 w 1101"/>
                <a:gd name="T7" fmla="*/ 195 h 1101"/>
                <a:gd name="T8" fmla="*/ 906 w 1101"/>
                <a:gd name="T9" fmla="*/ 905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1" h="1101">
                  <a:moveTo>
                    <a:pt x="906" y="905"/>
                  </a:moveTo>
                  <a:cubicBezTo>
                    <a:pt x="710" y="1101"/>
                    <a:pt x="392" y="1101"/>
                    <a:pt x="196" y="905"/>
                  </a:cubicBezTo>
                  <a:cubicBezTo>
                    <a:pt x="0" y="709"/>
                    <a:pt x="0" y="391"/>
                    <a:pt x="196" y="195"/>
                  </a:cubicBezTo>
                  <a:cubicBezTo>
                    <a:pt x="392" y="0"/>
                    <a:pt x="710" y="0"/>
                    <a:pt x="906" y="195"/>
                  </a:cubicBezTo>
                  <a:cubicBezTo>
                    <a:pt x="1101" y="391"/>
                    <a:pt x="1101" y="709"/>
                    <a:pt x="906" y="90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" name="Freeform 207">
              <a:extLst>
                <a:ext uri="{FF2B5EF4-FFF2-40B4-BE49-F238E27FC236}">
                  <a16:creationId xmlns:a16="http://schemas.microsoft.com/office/drawing/2014/main" xmlns="" id="{D44FFCEC-05F0-B9E8-D8FD-0636DE90033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319" y="962025"/>
              <a:ext cx="34925" cy="36513"/>
            </a:xfrm>
            <a:custGeom>
              <a:avLst/>
              <a:gdLst>
                <a:gd name="T0" fmla="*/ 905 w 1101"/>
                <a:gd name="T1" fmla="*/ 906 h 1101"/>
                <a:gd name="T2" fmla="*/ 196 w 1101"/>
                <a:gd name="T3" fmla="*/ 906 h 1101"/>
                <a:gd name="T4" fmla="*/ 196 w 1101"/>
                <a:gd name="T5" fmla="*/ 196 h 1101"/>
                <a:gd name="T6" fmla="*/ 905 w 1101"/>
                <a:gd name="T7" fmla="*/ 196 h 1101"/>
                <a:gd name="T8" fmla="*/ 905 w 1101"/>
                <a:gd name="T9" fmla="*/ 906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1" h="1101">
                  <a:moveTo>
                    <a:pt x="905" y="906"/>
                  </a:moveTo>
                  <a:cubicBezTo>
                    <a:pt x="709" y="1101"/>
                    <a:pt x="392" y="1101"/>
                    <a:pt x="196" y="906"/>
                  </a:cubicBezTo>
                  <a:cubicBezTo>
                    <a:pt x="0" y="710"/>
                    <a:pt x="0" y="392"/>
                    <a:pt x="196" y="196"/>
                  </a:cubicBezTo>
                  <a:cubicBezTo>
                    <a:pt x="392" y="0"/>
                    <a:pt x="709" y="0"/>
                    <a:pt x="905" y="196"/>
                  </a:cubicBezTo>
                  <a:cubicBezTo>
                    <a:pt x="1101" y="392"/>
                    <a:pt x="1101" y="710"/>
                    <a:pt x="905" y="90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" name="Freeform 208">
              <a:extLst>
                <a:ext uri="{FF2B5EF4-FFF2-40B4-BE49-F238E27FC236}">
                  <a16:creationId xmlns:a16="http://schemas.microsoft.com/office/drawing/2014/main" xmlns="" id="{D4D23B78-F664-8FA6-73EC-38B5D9FE2367}"/>
                </a:ext>
              </a:extLst>
            </p:cNvPr>
            <p:cNvSpPr>
              <a:spLocks/>
            </p:cNvSpPr>
            <p:nvPr/>
          </p:nvSpPr>
          <p:spPr bwMode="auto">
            <a:xfrm>
              <a:off x="675294" y="1016000"/>
              <a:ext cx="36513" cy="36513"/>
            </a:xfrm>
            <a:custGeom>
              <a:avLst/>
              <a:gdLst>
                <a:gd name="T0" fmla="*/ 905 w 1101"/>
                <a:gd name="T1" fmla="*/ 905 h 1101"/>
                <a:gd name="T2" fmla="*/ 195 w 1101"/>
                <a:gd name="T3" fmla="*/ 905 h 1101"/>
                <a:gd name="T4" fmla="*/ 195 w 1101"/>
                <a:gd name="T5" fmla="*/ 196 h 1101"/>
                <a:gd name="T6" fmla="*/ 905 w 1101"/>
                <a:gd name="T7" fmla="*/ 196 h 1101"/>
                <a:gd name="T8" fmla="*/ 905 w 1101"/>
                <a:gd name="T9" fmla="*/ 905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1" h="1101">
                  <a:moveTo>
                    <a:pt x="905" y="905"/>
                  </a:moveTo>
                  <a:cubicBezTo>
                    <a:pt x="709" y="1101"/>
                    <a:pt x="391" y="1101"/>
                    <a:pt x="195" y="905"/>
                  </a:cubicBezTo>
                  <a:cubicBezTo>
                    <a:pt x="0" y="709"/>
                    <a:pt x="0" y="392"/>
                    <a:pt x="195" y="196"/>
                  </a:cubicBezTo>
                  <a:cubicBezTo>
                    <a:pt x="391" y="0"/>
                    <a:pt x="709" y="0"/>
                    <a:pt x="905" y="196"/>
                  </a:cubicBezTo>
                  <a:cubicBezTo>
                    <a:pt x="1101" y="392"/>
                    <a:pt x="1101" y="709"/>
                    <a:pt x="905" y="90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" name="Freeform 209">
              <a:extLst>
                <a:ext uri="{FF2B5EF4-FFF2-40B4-BE49-F238E27FC236}">
                  <a16:creationId xmlns:a16="http://schemas.microsoft.com/office/drawing/2014/main" xmlns="" id="{49B0EE19-0242-F2DD-15EC-BAB4F9B4CA1C}"/>
                </a:ext>
              </a:extLst>
            </p:cNvPr>
            <p:cNvSpPr>
              <a:spLocks/>
            </p:cNvSpPr>
            <p:nvPr/>
          </p:nvSpPr>
          <p:spPr bwMode="auto">
            <a:xfrm>
              <a:off x="729269" y="1069975"/>
              <a:ext cx="36513" cy="36513"/>
            </a:xfrm>
            <a:custGeom>
              <a:avLst/>
              <a:gdLst>
                <a:gd name="T0" fmla="*/ 906 w 1101"/>
                <a:gd name="T1" fmla="*/ 905 h 1101"/>
                <a:gd name="T2" fmla="*/ 196 w 1101"/>
                <a:gd name="T3" fmla="*/ 905 h 1101"/>
                <a:gd name="T4" fmla="*/ 196 w 1101"/>
                <a:gd name="T5" fmla="*/ 195 h 1101"/>
                <a:gd name="T6" fmla="*/ 906 w 1101"/>
                <a:gd name="T7" fmla="*/ 195 h 1101"/>
                <a:gd name="T8" fmla="*/ 906 w 1101"/>
                <a:gd name="T9" fmla="*/ 905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1" h="1101">
                  <a:moveTo>
                    <a:pt x="906" y="905"/>
                  </a:moveTo>
                  <a:cubicBezTo>
                    <a:pt x="710" y="1101"/>
                    <a:pt x="392" y="1101"/>
                    <a:pt x="196" y="905"/>
                  </a:cubicBezTo>
                  <a:cubicBezTo>
                    <a:pt x="0" y="709"/>
                    <a:pt x="0" y="391"/>
                    <a:pt x="196" y="195"/>
                  </a:cubicBezTo>
                  <a:cubicBezTo>
                    <a:pt x="392" y="0"/>
                    <a:pt x="710" y="0"/>
                    <a:pt x="906" y="195"/>
                  </a:cubicBezTo>
                  <a:cubicBezTo>
                    <a:pt x="1101" y="391"/>
                    <a:pt x="1101" y="709"/>
                    <a:pt x="906" y="90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8" name="Freeform 210">
              <a:extLst>
                <a:ext uri="{FF2B5EF4-FFF2-40B4-BE49-F238E27FC236}">
                  <a16:creationId xmlns:a16="http://schemas.microsoft.com/office/drawing/2014/main" xmlns="" id="{F3603600-208A-8C69-D7D0-0E42CB71FCFC}"/>
                </a:ext>
              </a:extLst>
            </p:cNvPr>
            <p:cNvSpPr>
              <a:spLocks/>
            </p:cNvSpPr>
            <p:nvPr/>
          </p:nvSpPr>
          <p:spPr bwMode="auto">
            <a:xfrm>
              <a:off x="783244" y="1123950"/>
              <a:ext cx="36513" cy="36513"/>
            </a:xfrm>
            <a:custGeom>
              <a:avLst/>
              <a:gdLst>
                <a:gd name="T0" fmla="*/ 905 w 1101"/>
                <a:gd name="T1" fmla="*/ 906 h 1101"/>
                <a:gd name="T2" fmla="*/ 196 w 1101"/>
                <a:gd name="T3" fmla="*/ 906 h 1101"/>
                <a:gd name="T4" fmla="*/ 196 w 1101"/>
                <a:gd name="T5" fmla="*/ 196 h 1101"/>
                <a:gd name="T6" fmla="*/ 905 w 1101"/>
                <a:gd name="T7" fmla="*/ 196 h 1101"/>
                <a:gd name="T8" fmla="*/ 905 w 1101"/>
                <a:gd name="T9" fmla="*/ 906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1" h="1101">
                  <a:moveTo>
                    <a:pt x="905" y="906"/>
                  </a:moveTo>
                  <a:cubicBezTo>
                    <a:pt x="709" y="1101"/>
                    <a:pt x="392" y="1101"/>
                    <a:pt x="196" y="906"/>
                  </a:cubicBezTo>
                  <a:cubicBezTo>
                    <a:pt x="0" y="710"/>
                    <a:pt x="0" y="392"/>
                    <a:pt x="196" y="196"/>
                  </a:cubicBezTo>
                  <a:cubicBezTo>
                    <a:pt x="392" y="0"/>
                    <a:pt x="709" y="0"/>
                    <a:pt x="905" y="196"/>
                  </a:cubicBezTo>
                  <a:cubicBezTo>
                    <a:pt x="1101" y="392"/>
                    <a:pt x="1101" y="710"/>
                    <a:pt x="905" y="90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9" name="Freeform 211">
              <a:extLst>
                <a:ext uri="{FF2B5EF4-FFF2-40B4-BE49-F238E27FC236}">
                  <a16:creationId xmlns:a16="http://schemas.microsoft.com/office/drawing/2014/main" xmlns="" id="{D3A85621-7285-995B-ECE7-D684B79E7C2E}"/>
                </a:ext>
              </a:extLst>
            </p:cNvPr>
            <p:cNvSpPr>
              <a:spLocks/>
            </p:cNvSpPr>
            <p:nvPr/>
          </p:nvSpPr>
          <p:spPr bwMode="auto">
            <a:xfrm>
              <a:off x="837219" y="1177925"/>
              <a:ext cx="36513" cy="36513"/>
            </a:xfrm>
            <a:custGeom>
              <a:avLst/>
              <a:gdLst>
                <a:gd name="T0" fmla="*/ 905 w 1101"/>
                <a:gd name="T1" fmla="*/ 905 h 1101"/>
                <a:gd name="T2" fmla="*/ 195 w 1101"/>
                <a:gd name="T3" fmla="*/ 905 h 1101"/>
                <a:gd name="T4" fmla="*/ 195 w 1101"/>
                <a:gd name="T5" fmla="*/ 196 h 1101"/>
                <a:gd name="T6" fmla="*/ 905 w 1101"/>
                <a:gd name="T7" fmla="*/ 196 h 1101"/>
                <a:gd name="T8" fmla="*/ 905 w 1101"/>
                <a:gd name="T9" fmla="*/ 905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1" h="1101">
                  <a:moveTo>
                    <a:pt x="905" y="905"/>
                  </a:moveTo>
                  <a:cubicBezTo>
                    <a:pt x="709" y="1101"/>
                    <a:pt x="391" y="1101"/>
                    <a:pt x="195" y="905"/>
                  </a:cubicBezTo>
                  <a:cubicBezTo>
                    <a:pt x="0" y="709"/>
                    <a:pt x="0" y="392"/>
                    <a:pt x="195" y="196"/>
                  </a:cubicBezTo>
                  <a:cubicBezTo>
                    <a:pt x="391" y="0"/>
                    <a:pt x="709" y="0"/>
                    <a:pt x="905" y="196"/>
                  </a:cubicBezTo>
                  <a:cubicBezTo>
                    <a:pt x="1101" y="392"/>
                    <a:pt x="1101" y="709"/>
                    <a:pt x="905" y="90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0" name="Freeform 212">
              <a:extLst>
                <a:ext uri="{FF2B5EF4-FFF2-40B4-BE49-F238E27FC236}">
                  <a16:creationId xmlns:a16="http://schemas.microsoft.com/office/drawing/2014/main" xmlns="" id="{31BD44C5-64CA-A12E-B2D8-A8AC6085E7C8}"/>
                </a:ext>
              </a:extLst>
            </p:cNvPr>
            <p:cNvSpPr>
              <a:spLocks/>
            </p:cNvSpPr>
            <p:nvPr/>
          </p:nvSpPr>
          <p:spPr bwMode="auto">
            <a:xfrm>
              <a:off x="891194" y="1231900"/>
              <a:ext cx="36513" cy="36513"/>
            </a:xfrm>
            <a:custGeom>
              <a:avLst/>
              <a:gdLst>
                <a:gd name="T0" fmla="*/ 906 w 1101"/>
                <a:gd name="T1" fmla="*/ 905 h 1101"/>
                <a:gd name="T2" fmla="*/ 196 w 1101"/>
                <a:gd name="T3" fmla="*/ 905 h 1101"/>
                <a:gd name="T4" fmla="*/ 196 w 1101"/>
                <a:gd name="T5" fmla="*/ 195 h 1101"/>
                <a:gd name="T6" fmla="*/ 906 w 1101"/>
                <a:gd name="T7" fmla="*/ 195 h 1101"/>
                <a:gd name="T8" fmla="*/ 906 w 1101"/>
                <a:gd name="T9" fmla="*/ 905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1" h="1101">
                  <a:moveTo>
                    <a:pt x="906" y="905"/>
                  </a:moveTo>
                  <a:cubicBezTo>
                    <a:pt x="710" y="1101"/>
                    <a:pt x="392" y="1101"/>
                    <a:pt x="196" y="905"/>
                  </a:cubicBezTo>
                  <a:cubicBezTo>
                    <a:pt x="0" y="709"/>
                    <a:pt x="0" y="391"/>
                    <a:pt x="196" y="195"/>
                  </a:cubicBezTo>
                  <a:cubicBezTo>
                    <a:pt x="392" y="0"/>
                    <a:pt x="710" y="0"/>
                    <a:pt x="906" y="195"/>
                  </a:cubicBezTo>
                  <a:cubicBezTo>
                    <a:pt x="1101" y="391"/>
                    <a:pt x="1101" y="709"/>
                    <a:pt x="906" y="90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1" name="Freeform 213">
              <a:extLst>
                <a:ext uri="{FF2B5EF4-FFF2-40B4-BE49-F238E27FC236}">
                  <a16:creationId xmlns:a16="http://schemas.microsoft.com/office/drawing/2014/main" xmlns="" id="{FC289A28-9569-4D79-31D0-1865C66EAAA7}"/>
                </a:ext>
              </a:extLst>
            </p:cNvPr>
            <p:cNvSpPr>
              <a:spLocks/>
            </p:cNvSpPr>
            <p:nvPr/>
          </p:nvSpPr>
          <p:spPr bwMode="auto">
            <a:xfrm>
              <a:off x="945169" y="1285875"/>
              <a:ext cx="36513" cy="36513"/>
            </a:xfrm>
            <a:custGeom>
              <a:avLst/>
              <a:gdLst>
                <a:gd name="T0" fmla="*/ 905 w 1101"/>
                <a:gd name="T1" fmla="*/ 906 h 1101"/>
                <a:gd name="T2" fmla="*/ 196 w 1101"/>
                <a:gd name="T3" fmla="*/ 906 h 1101"/>
                <a:gd name="T4" fmla="*/ 196 w 1101"/>
                <a:gd name="T5" fmla="*/ 196 h 1101"/>
                <a:gd name="T6" fmla="*/ 905 w 1101"/>
                <a:gd name="T7" fmla="*/ 196 h 1101"/>
                <a:gd name="T8" fmla="*/ 905 w 1101"/>
                <a:gd name="T9" fmla="*/ 906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1" h="1101">
                  <a:moveTo>
                    <a:pt x="905" y="906"/>
                  </a:moveTo>
                  <a:cubicBezTo>
                    <a:pt x="709" y="1101"/>
                    <a:pt x="392" y="1101"/>
                    <a:pt x="196" y="906"/>
                  </a:cubicBezTo>
                  <a:cubicBezTo>
                    <a:pt x="0" y="710"/>
                    <a:pt x="0" y="392"/>
                    <a:pt x="196" y="196"/>
                  </a:cubicBezTo>
                  <a:cubicBezTo>
                    <a:pt x="392" y="0"/>
                    <a:pt x="709" y="0"/>
                    <a:pt x="905" y="196"/>
                  </a:cubicBezTo>
                  <a:cubicBezTo>
                    <a:pt x="1101" y="392"/>
                    <a:pt x="1101" y="710"/>
                    <a:pt x="905" y="90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2" name="Freeform 214">
              <a:extLst>
                <a:ext uri="{FF2B5EF4-FFF2-40B4-BE49-F238E27FC236}">
                  <a16:creationId xmlns:a16="http://schemas.microsoft.com/office/drawing/2014/main" xmlns="" id="{17E85A62-694F-D603-2F12-3168E9985C6B}"/>
                </a:ext>
              </a:extLst>
            </p:cNvPr>
            <p:cNvSpPr>
              <a:spLocks/>
            </p:cNvSpPr>
            <p:nvPr/>
          </p:nvSpPr>
          <p:spPr bwMode="auto">
            <a:xfrm>
              <a:off x="999144" y="1339850"/>
              <a:ext cx="36513" cy="36513"/>
            </a:xfrm>
            <a:custGeom>
              <a:avLst/>
              <a:gdLst>
                <a:gd name="T0" fmla="*/ 905 w 1101"/>
                <a:gd name="T1" fmla="*/ 905 h 1101"/>
                <a:gd name="T2" fmla="*/ 195 w 1101"/>
                <a:gd name="T3" fmla="*/ 905 h 1101"/>
                <a:gd name="T4" fmla="*/ 195 w 1101"/>
                <a:gd name="T5" fmla="*/ 196 h 1101"/>
                <a:gd name="T6" fmla="*/ 905 w 1101"/>
                <a:gd name="T7" fmla="*/ 196 h 1101"/>
                <a:gd name="T8" fmla="*/ 905 w 1101"/>
                <a:gd name="T9" fmla="*/ 905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1" h="1101">
                  <a:moveTo>
                    <a:pt x="905" y="905"/>
                  </a:moveTo>
                  <a:cubicBezTo>
                    <a:pt x="709" y="1101"/>
                    <a:pt x="391" y="1101"/>
                    <a:pt x="195" y="905"/>
                  </a:cubicBezTo>
                  <a:cubicBezTo>
                    <a:pt x="0" y="709"/>
                    <a:pt x="0" y="392"/>
                    <a:pt x="195" y="196"/>
                  </a:cubicBezTo>
                  <a:cubicBezTo>
                    <a:pt x="391" y="0"/>
                    <a:pt x="709" y="0"/>
                    <a:pt x="905" y="196"/>
                  </a:cubicBezTo>
                  <a:cubicBezTo>
                    <a:pt x="1101" y="392"/>
                    <a:pt x="1101" y="709"/>
                    <a:pt x="905" y="90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3" name="Freeform 215">
              <a:extLst>
                <a:ext uri="{FF2B5EF4-FFF2-40B4-BE49-F238E27FC236}">
                  <a16:creationId xmlns:a16="http://schemas.microsoft.com/office/drawing/2014/main" xmlns="" id="{91412F0A-E498-E1B4-B4E1-BEEFE0A604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3119" y="1393825"/>
              <a:ext cx="36513" cy="36513"/>
            </a:xfrm>
            <a:custGeom>
              <a:avLst/>
              <a:gdLst>
                <a:gd name="T0" fmla="*/ 906 w 1101"/>
                <a:gd name="T1" fmla="*/ 905 h 1101"/>
                <a:gd name="T2" fmla="*/ 196 w 1101"/>
                <a:gd name="T3" fmla="*/ 905 h 1101"/>
                <a:gd name="T4" fmla="*/ 196 w 1101"/>
                <a:gd name="T5" fmla="*/ 195 h 1101"/>
                <a:gd name="T6" fmla="*/ 906 w 1101"/>
                <a:gd name="T7" fmla="*/ 195 h 1101"/>
                <a:gd name="T8" fmla="*/ 906 w 1101"/>
                <a:gd name="T9" fmla="*/ 905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1" h="1101">
                  <a:moveTo>
                    <a:pt x="906" y="905"/>
                  </a:moveTo>
                  <a:cubicBezTo>
                    <a:pt x="710" y="1101"/>
                    <a:pt x="392" y="1101"/>
                    <a:pt x="196" y="905"/>
                  </a:cubicBezTo>
                  <a:cubicBezTo>
                    <a:pt x="0" y="709"/>
                    <a:pt x="0" y="391"/>
                    <a:pt x="196" y="195"/>
                  </a:cubicBezTo>
                  <a:cubicBezTo>
                    <a:pt x="392" y="0"/>
                    <a:pt x="710" y="0"/>
                    <a:pt x="906" y="195"/>
                  </a:cubicBezTo>
                  <a:cubicBezTo>
                    <a:pt x="1101" y="391"/>
                    <a:pt x="1101" y="709"/>
                    <a:pt x="906" y="90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4" name="Freeform 216">
              <a:extLst>
                <a:ext uri="{FF2B5EF4-FFF2-40B4-BE49-F238E27FC236}">
                  <a16:creationId xmlns:a16="http://schemas.microsoft.com/office/drawing/2014/main" xmlns="" id="{270DDE8D-B630-48D8-4AA2-49F154952CB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7094" y="1447800"/>
              <a:ext cx="36513" cy="36513"/>
            </a:xfrm>
            <a:custGeom>
              <a:avLst/>
              <a:gdLst>
                <a:gd name="T0" fmla="*/ 905 w 1101"/>
                <a:gd name="T1" fmla="*/ 905 h 1101"/>
                <a:gd name="T2" fmla="*/ 196 w 1101"/>
                <a:gd name="T3" fmla="*/ 905 h 1101"/>
                <a:gd name="T4" fmla="*/ 196 w 1101"/>
                <a:gd name="T5" fmla="*/ 196 h 1101"/>
                <a:gd name="T6" fmla="*/ 905 w 1101"/>
                <a:gd name="T7" fmla="*/ 196 h 1101"/>
                <a:gd name="T8" fmla="*/ 905 w 1101"/>
                <a:gd name="T9" fmla="*/ 905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1" h="1101">
                  <a:moveTo>
                    <a:pt x="905" y="905"/>
                  </a:moveTo>
                  <a:cubicBezTo>
                    <a:pt x="709" y="1101"/>
                    <a:pt x="392" y="1101"/>
                    <a:pt x="196" y="905"/>
                  </a:cubicBezTo>
                  <a:cubicBezTo>
                    <a:pt x="0" y="710"/>
                    <a:pt x="0" y="392"/>
                    <a:pt x="196" y="196"/>
                  </a:cubicBezTo>
                  <a:cubicBezTo>
                    <a:pt x="392" y="0"/>
                    <a:pt x="709" y="0"/>
                    <a:pt x="905" y="196"/>
                  </a:cubicBezTo>
                  <a:cubicBezTo>
                    <a:pt x="1101" y="392"/>
                    <a:pt x="1101" y="710"/>
                    <a:pt x="905" y="90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5" name="Freeform 217">
              <a:extLst>
                <a:ext uri="{FF2B5EF4-FFF2-40B4-BE49-F238E27FC236}">
                  <a16:creationId xmlns:a16="http://schemas.microsoft.com/office/drawing/2014/main" xmlns="" id="{8E41E687-43C3-FD81-4464-ABB3FCE222E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1069" y="1501775"/>
              <a:ext cx="36513" cy="36513"/>
            </a:xfrm>
            <a:custGeom>
              <a:avLst/>
              <a:gdLst>
                <a:gd name="T0" fmla="*/ 905 w 1101"/>
                <a:gd name="T1" fmla="*/ 905 h 1101"/>
                <a:gd name="T2" fmla="*/ 195 w 1101"/>
                <a:gd name="T3" fmla="*/ 905 h 1101"/>
                <a:gd name="T4" fmla="*/ 195 w 1101"/>
                <a:gd name="T5" fmla="*/ 196 h 1101"/>
                <a:gd name="T6" fmla="*/ 905 w 1101"/>
                <a:gd name="T7" fmla="*/ 196 h 1101"/>
                <a:gd name="T8" fmla="*/ 905 w 1101"/>
                <a:gd name="T9" fmla="*/ 905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1" h="1101">
                  <a:moveTo>
                    <a:pt x="905" y="905"/>
                  </a:moveTo>
                  <a:cubicBezTo>
                    <a:pt x="709" y="1101"/>
                    <a:pt x="391" y="1101"/>
                    <a:pt x="195" y="905"/>
                  </a:cubicBezTo>
                  <a:cubicBezTo>
                    <a:pt x="0" y="709"/>
                    <a:pt x="0" y="392"/>
                    <a:pt x="195" y="196"/>
                  </a:cubicBezTo>
                  <a:cubicBezTo>
                    <a:pt x="391" y="0"/>
                    <a:pt x="709" y="0"/>
                    <a:pt x="905" y="196"/>
                  </a:cubicBezTo>
                  <a:cubicBezTo>
                    <a:pt x="1101" y="392"/>
                    <a:pt x="1101" y="709"/>
                    <a:pt x="905" y="90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6" name="Freeform 218">
              <a:extLst>
                <a:ext uri="{FF2B5EF4-FFF2-40B4-BE49-F238E27FC236}">
                  <a16:creationId xmlns:a16="http://schemas.microsoft.com/office/drawing/2014/main" xmlns="" id="{3C00ED6D-E7F3-D2C6-F4A2-577E1F644E5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15044" y="1555750"/>
              <a:ext cx="36513" cy="36513"/>
            </a:xfrm>
            <a:custGeom>
              <a:avLst/>
              <a:gdLst>
                <a:gd name="T0" fmla="*/ 906 w 1101"/>
                <a:gd name="T1" fmla="*/ 905 h 1101"/>
                <a:gd name="T2" fmla="*/ 196 w 1101"/>
                <a:gd name="T3" fmla="*/ 905 h 1101"/>
                <a:gd name="T4" fmla="*/ 196 w 1101"/>
                <a:gd name="T5" fmla="*/ 195 h 1101"/>
                <a:gd name="T6" fmla="*/ 906 w 1101"/>
                <a:gd name="T7" fmla="*/ 195 h 1101"/>
                <a:gd name="T8" fmla="*/ 906 w 1101"/>
                <a:gd name="T9" fmla="*/ 905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1" h="1101">
                  <a:moveTo>
                    <a:pt x="906" y="905"/>
                  </a:moveTo>
                  <a:cubicBezTo>
                    <a:pt x="710" y="1101"/>
                    <a:pt x="392" y="1101"/>
                    <a:pt x="196" y="905"/>
                  </a:cubicBezTo>
                  <a:cubicBezTo>
                    <a:pt x="0" y="709"/>
                    <a:pt x="0" y="391"/>
                    <a:pt x="196" y="195"/>
                  </a:cubicBezTo>
                  <a:cubicBezTo>
                    <a:pt x="392" y="0"/>
                    <a:pt x="710" y="0"/>
                    <a:pt x="906" y="195"/>
                  </a:cubicBezTo>
                  <a:cubicBezTo>
                    <a:pt x="1101" y="391"/>
                    <a:pt x="1101" y="709"/>
                    <a:pt x="906" y="90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7" name="Freeform 219">
              <a:extLst>
                <a:ext uri="{FF2B5EF4-FFF2-40B4-BE49-F238E27FC236}">
                  <a16:creationId xmlns:a16="http://schemas.microsoft.com/office/drawing/2014/main" xmlns="" id="{4AD82541-BFB6-F022-2325-8E7F24AC4DA5}"/>
                </a:ext>
              </a:extLst>
            </p:cNvPr>
            <p:cNvSpPr>
              <a:spLocks/>
            </p:cNvSpPr>
            <p:nvPr/>
          </p:nvSpPr>
          <p:spPr bwMode="auto">
            <a:xfrm>
              <a:off x="1269019" y="1609725"/>
              <a:ext cx="36513" cy="36513"/>
            </a:xfrm>
            <a:custGeom>
              <a:avLst/>
              <a:gdLst>
                <a:gd name="T0" fmla="*/ 905 w 1101"/>
                <a:gd name="T1" fmla="*/ 906 h 1101"/>
                <a:gd name="T2" fmla="*/ 196 w 1101"/>
                <a:gd name="T3" fmla="*/ 906 h 1101"/>
                <a:gd name="T4" fmla="*/ 196 w 1101"/>
                <a:gd name="T5" fmla="*/ 196 h 1101"/>
                <a:gd name="T6" fmla="*/ 905 w 1101"/>
                <a:gd name="T7" fmla="*/ 196 h 1101"/>
                <a:gd name="T8" fmla="*/ 905 w 1101"/>
                <a:gd name="T9" fmla="*/ 906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1" h="1101">
                  <a:moveTo>
                    <a:pt x="905" y="906"/>
                  </a:moveTo>
                  <a:cubicBezTo>
                    <a:pt x="709" y="1101"/>
                    <a:pt x="392" y="1101"/>
                    <a:pt x="196" y="906"/>
                  </a:cubicBezTo>
                  <a:cubicBezTo>
                    <a:pt x="0" y="710"/>
                    <a:pt x="0" y="392"/>
                    <a:pt x="196" y="196"/>
                  </a:cubicBezTo>
                  <a:cubicBezTo>
                    <a:pt x="392" y="0"/>
                    <a:pt x="709" y="0"/>
                    <a:pt x="905" y="196"/>
                  </a:cubicBezTo>
                  <a:cubicBezTo>
                    <a:pt x="1101" y="392"/>
                    <a:pt x="1101" y="710"/>
                    <a:pt x="905" y="90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8" name="Freeform 220">
              <a:extLst>
                <a:ext uri="{FF2B5EF4-FFF2-40B4-BE49-F238E27FC236}">
                  <a16:creationId xmlns:a16="http://schemas.microsoft.com/office/drawing/2014/main" xmlns="" id="{DDF1A9E2-DD49-4618-DB41-4B8A9F278E1F}"/>
                </a:ext>
              </a:extLst>
            </p:cNvPr>
            <p:cNvSpPr>
              <a:spLocks/>
            </p:cNvSpPr>
            <p:nvPr/>
          </p:nvSpPr>
          <p:spPr bwMode="auto">
            <a:xfrm>
              <a:off x="1322994" y="1663700"/>
              <a:ext cx="36513" cy="36513"/>
            </a:xfrm>
            <a:custGeom>
              <a:avLst/>
              <a:gdLst>
                <a:gd name="T0" fmla="*/ 905 w 1101"/>
                <a:gd name="T1" fmla="*/ 905 h 1101"/>
                <a:gd name="T2" fmla="*/ 195 w 1101"/>
                <a:gd name="T3" fmla="*/ 905 h 1101"/>
                <a:gd name="T4" fmla="*/ 195 w 1101"/>
                <a:gd name="T5" fmla="*/ 196 h 1101"/>
                <a:gd name="T6" fmla="*/ 905 w 1101"/>
                <a:gd name="T7" fmla="*/ 196 h 1101"/>
                <a:gd name="T8" fmla="*/ 905 w 1101"/>
                <a:gd name="T9" fmla="*/ 905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1" h="1101">
                  <a:moveTo>
                    <a:pt x="905" y="905"/>
                  </a:moveTo>
                  <a:cubicBezTo>
                    <a:pt x="709" y="1101"/>
                    <a:pt x="391" y="1101"/>
                    <a:pt x="195" y="905"/>
                  </a:cubicBezTo>
                  <a:cubicBezTo>
                    <a:pt x="0" y="709"/>
                    <a:pt x="0" y="392"/>
                    <a:pt x="195" y="196"/>
                  </a:cubicBezTo>
                  <a:cubicBezTo>
                    <a:pt x="391" y="0"/>
                    <a:pt x="709" y="0"/>
                    <a:pt x="905" y="196"/>
                  </a:cubicBezTo>
                  <a:cubicBezTo>
                    <a:pt x="1101" y="392"/>
                    <a:pt x="1101" y="709"/>
                    <a:pt x="905" y="90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9" name="Freeform 221">
              <a:extLst>
                <a:ext uri="{FF2B5EF4-FFF2-40B4-BE49-F238E27FC236}">
                  <a16:creationId xmlns:a16="http://schemas.microsoft.com/office/drawing/2014/main" xmlns="" id="{FCDC8D03-2022-D776-3B87-DB2D4F340A6F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6969" y="1717675"/>
              <a:ext cx="36513" cy="36513"/>
            </a:xfrm>
            <a:custGeom>
              <a:avLst/>
              <a:gdLst>
                <a:gd name="T0" fmla="*/ 906 w 1101"/>
                <a:gd name="T1" fmla="*/ 905 h 1101"/>
                <a:gd name="T2" fmla="*/ 196 w 1101"/>
                <a:gd name="T3" fmla="*/ 905 h 1101"/>
                <a:gd name="T4" fmla="*/ 196 w 1101"/>
                <a:gd name="T5" fmla="*/ 195 h 1101"/>
                <a:gd name="T6" fmla="*/ 906 w 1101"/>
                <a:gd name="T7" fmla="*/ 195 h 1101"/>
                <a:gd name="T8" fmla="*/ 906 w 1101"/>
                <a:gd name="T9" fmla="*/ 905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1" h="1101">
                  <a:moveTo>
                    <a:pt x="906" y="905"/>
                  </a:moveTo>
                  <a:cubicBezTo>
                    <a:pt x="710" y="1101"/>
                    <a:pt x="392" y="1101"/>
                    <a:pt x="196" y="905"/>
                  </a:cubicBezTo>
                  <a:cubicBezTo>
                    <a:pt x="0" y="709"/>
                    <a:pt x="0" y="391"/>
                    <a:pt x="196" y="195"/>
                  </a:cubicBezTo>
                  <a:cubicBezTo>
                    <a:pt x="392" y="0"/>
                    <a:pt x="710" y="0"/>
                    <a:pt x="906" y="195"/>
                  </a:cubicBezTo>
                  <a:cubicBezTo>
                    <a:pt x="1101" y="391"/>
                    <a:pt x="1101" y="709"/>
                    <a:pt x="906" y="90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0" name="Freeform 222">
              <a:extLst>
                <a:ext uri="{FF2B5EF4-FFF2-40B4-BE49-F238E27FC236}">
                  <a16:creationId xmlns:a16="http://schemas.microsoft.com/office/drawing/2014/main" xmlns="" id="{AFC04F0A-1A06-A044-06ED-DEBDA6A4761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0944" y="1771650"/>
              <a:ext cx="36513" cy="36513"/>
            </a:xfrm>
            <a:custGeom>
              <a:avLst/>
              <a:gdLst>
                <a:gd name="T0" fmla="*/ 905 w 1101"/>
                <a:gd name="T1" fmla="*/ 906 h 1101"/>
                <a:gd name="T2" fmla="*/ 196 w 1101"/>
                <a:gd name="T3" fmla="*/ 906 h 1101"/>
                <a:gd name="T4" fmla="*/ 196 w 1101"/>
                <a:gd name="T5" fmla="*/ 196 h 1101"/>
                <a:gd name="T6" fmla="*/ 905 w 1101"/>
                <a:gd name="T7" fmla="*/ 196 h 1101"/>
                <a:gd name="T8" fmla="*/ 905 w 1101"/>
                <a:gd name="T9" fmla="*/ 906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1" h="1101">
                  <a:moveTo>
                    <a:pt x="905" y="906"/>
                  </a:moveTo>
                  <a:cubicBezTo>
                    <a:pt x="709" y="1101"/>
                    <a:pt x="392" y="1101"/>
                    <a:pt x="196" y="906"/>
                  </a:cubicBezTo>
                  <a:cubicBezTo>
                    <a:pt x="0" y="710"/>
                    <a:pt x="0" y="392"/>
                    <a:pt x="196" y="196"/>
                  </a:cubicBezTo>
                  <a:cubicBezTo>
                    <a:pt x="392" y="0"/>
                    <a:pt x="709" y="0"/>
                    <a:pt x="905" y="196"/>
                  </a:cubicBezTo>
                  <a:cubicBezTo>
                    <a:pt x="1101" y="392"/>
                    <a:pt x="1101" y="710"/>
                    <a:pt x="905" y="90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1" name="Freeform 223">
              <a:extLst>
                <a:ext uri="{FF2B5EF4-FFF2-40B4-BE49-F238E27FC236}">
                  <a16:creationId xmlns:a16="http://schemas.microsoft.com/office/drawing/2014/main" xmlns="" id="{2685C8D3-B75A-C156-9707-6736EA5D8785}"/>
                </a:ext>
              </a:extLst>
            </p:cNvPr>
            <p:cNvSpPr>
              <a:spLocks/>
            </p:cNvSpPr>
            <p:nvPr/>
          </p:nvSpPr>
          <p:spPr bwMode="auto">
            <a:xfrm>
              <a:off x="1484919" y="1825625"/>
              <a:ext cx="36513" cy="36513"/>
            </a:xfrm>
            <a:custGeom>
              <a:avLst/>
              <a:gdLst>
                <a:gd name="T0" fmla="*/ 905 w 1101"/>
                <a:gd name="T1" fmla="*/ 905 h 1101"/>
                <a:gd name="T2" fmla="*/ 195 w 1101"/>
                <a:gd name="T3" fmla="*/ 905 h 1101"/>
                <a:gd name="T4" fmla="*/ 195 w 1101"/>
                <a:gd name="T5" fmla="*/ 196 h 1101"/>
                <a:gd name="T6" fmla="*/ 905 w 1101"/>
                <a:gd name="T7" fmla="*/ 196 h 1101"/>
                <a:gd name="T8" fmla="*/ 905 w 1101"/>
                <a:gd name="T9" fmla="*/ 905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1" h="1101">
                  <a:moveTo>
                    <a:pt x="905" y="905"/>
                  </a:moveTo>
                  <a:cubicBezTo>
                    <a:pt x="709" y="1101"/>
                    <a:pt x="391" y="1101"/>
                    <a:pt x="195" y="905"/>
                  </a:cubicBezTo>
                  <a:cubicBezTo>
                    <a:pt x="0" y="709"/>
                    <a:pt x="0" y="392"/>
                    <a:pt x="195" y="196"/>
                  </a:cubicBezTo>
                  <a:cubicBezTo>
                    <a:pt x="391" y="0"/>
                    <a:pt x="709" y="0"/>
                    <a:pt x="905" y="196"/>
                  </a:cubicBezTo>
                  <a:cubicBezTo>
                    <a:pt x="1101" y="392"/>
                    <a:pt x="1101" y="709"/>
                    <a:pt x="905" y="90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2" name="Freeform 224">
              <a:extLst>
                <a:ext uri="{FF2B5EF4-FFF2-40B4-BE49-F238E27FC236}">
                  <a16:creationId xmlns:a16="http://schemas.microsoft.com/office/drawing/2014/main" xmlns="" id="{B31C978E-2E84-A9B3-B190-16AD6F1D39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38894" y="1879600"/>
              <a:ext cx="36513" cy="36513"/>
            </a:xfrm>
            <a:custGeom>
              <a:avLst/>
              <a:gdLst>
                <a:gd name="T0" fmla="*/ 906 w 1101"/>
                <a:gd name="T1" fmla="*/ 905 h 1101"/>
                <a:gd name="T2" fmla="*/ 196 w 1101"/>
                <a:gd name="T3" fmla="*/ 905 h 1101"/>
                <a:gd name="T4" fmla="*/ 196 w 1101"/>
                <a:gd name="T5" fmla="*/ 195 h 1101"/>
                <a:gd name="T6" fmla="*/ 906 w 1101"/>
                <a:gd name="T7" fmla="*/ 195 h 1101"/>
                <a:gd name="T8" fmla="*/ 906 w 1101"/>
                <a:gd name="T9" fmla="*/ 905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1" h="1101">
                  <a:moveTo>
                    <a:pt x="906" y="905"/>
                  </a:moveTo>
                  <a:cubicBezTo>
                    <a:pt x="710" y="1101"/>
                    <a:pt x="392" y="1101"/>
                    <a:pt x="196" y="905"/>
                  </a:cubicBezTo>
                  <a:cubicBezTo>
                    <a:pt x="0" y="709"/>
                    <a:pt x="0" y="391"/>
                    <a:pt x="196" y="195"/>
                  </a:cubicBezTo>
                  <a:cubicBezTo>
                    <a:pt x="392" y="0"/>
                    <a:pt x="710" y="0"/>
                    <a:pt x="906" y="195"/>
                  </a:cubicBezTo>
                  <a:cubicBezTo>
                    <a:pt x="1101" y="391"/>
                    <a:pt x="1101" y="709"/>
                    <a:pt x="906" y="90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3" name="Freeform 225">
              <a:extLst>
                <a:ext uri="{FF2B5EF4-FFF2-40B4-BE49-F238E27FC236}">
                  <a16:creationId xmlns:a16="http://schemas.microsoft.com/office/drawing/2014/main" xmlns="" id="{42106BC6-395E-93CE-3F14-A319C1B155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92869" y="1933575"/>
              <a:ext cx="36513" cy="36513"/>
            </a:xfrm>
            <a:custGeom>
              <a:avLst/>
              <a:gdLst>
                <a:gd name="T0" fmla="*/ 905 w 1101"/>
                <a:gd name="T1" fmla="*/ 906 h 1101"/>
                <a:gd name="T2" fmla="*/ 196 w 1101"/>
                <a:gd name="T3" fmla="*/ 906 h 1101"/>
                <a:gd name="T4" fmla="*/ 196 w 1101"/>
                <a:gd name="T5" fmla="*/ 196 h 1101"/>
                <a:gd name="T6" fmla="*/ 905 w 1101"/>
                <a:gd name="T7" fmla="*/ 196 h 1101"/>
                <a:gd name="T8" fmla="*/ 905 w 1101"/>
                <a:gd name="T9" fmla="*/ 906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1" h="1101">
                  <a:moveTo>
                    <a:pt x="905" y="906"/>
                  </a:moveTo>
                  <a:cubicBezTo>
                    <a:pt x="709" y="1101"/>
                    <a:pt x="392" y="1101"/>
                    <a:pt x="196" y="906"/>
                  </a:cubicBezTo>
                  <a:cubicBezTo>
                    <a:pt x="0" y="710"/>
                    <a:pt x="0" y="392"/>
                    <a:pt x="196" y="196"/>
                  </a:cubicBezTo>
                  <a:cubicBezTo>
                    <a:pt x="392" y="0"/>
                    <a:pt x="709" y="0"/>
                    <a:pt x="905" y="196"/>
                  </a:cubicBezTo>
                  <a:cubicBezTo>
                    <a:pt x="1101" y="392"/>
                    <a:pt x="1101" y="710"/>
                    <a:pt x="905" y="90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4" name="Freeform 226">
              <a:extLst>
                <a:ext uri="{FF2B5EF4-FFF2-40B4-BE49-F238E27FC236}">
                  <a16:creationId xmlns:a16="http://schemas.microsoft.com/office/drawing/2014/main" xmlns="" id="{819282CF-5D7F-3D8B-F04E-A5B2285A1850}"/>
                </a:ext>
              </a:extLst>
            </p:cNvPr>
            <p:cNvSpPr>
              <a:spLocks/>
            </p:cNvSpPr>
            <p:nvPr/>
          </p:nvSpPr>
          <p:spPr bwMode="auto">
            <a:xfrm>
              <a:off x="522894" y="950913"/>
              <a:ext cx="36513" cy="36513"/>
            </a:xfrm>
            <a:custGeom>
              <a:avLst/>
              <a:gdLst>
                <a:gd name="T0" fmla="*/ 906 w 1102"/>
                <a:gd name="T1" fmla="*/ 906 h 1102"/>
                <a:gd name="T2" fmla="*/ 196 w 1102"/>
                <a:gd name="T3" fmla="*/ 906 h 1102"/>
                <a:gd name="T4" fmla="*/ 196 w 1102"/>
                <a:gd name="T5" fmla="*/ 196 h 1102"/>
                <a:gd name="T6" fmla="*/ 906 w 1102"/>
                <a:gd name="T7" fmla="*/ 196 h 1102"/>
                <a:gd name="T8" fmla="*/ 906 w 1102"/>
                <a:gd name="T9" fmla="*/ 906 h 1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2" h="1102">
                  <a:moveTo>
                    <a:pt x="906" y="906"/>
                  </a:moveTo>
                  <a:cubicBezTo>
                    <a:pt x="710" y="1102"/>
                    <a:pt x="392" y="1102"/>
                    <a:pt x="196" y="906"/>
                  </a:cubicBezTo>
                  <a:cubicBezTo>
                    <a:pt x="0" y="710"/>
                    <a:pt x="0" y="392"/>
                    <a:pt x="196" y="196"/>
                  </a:cubicBezTo>
                  <a:cubicBezTo>
                    <a:pt x="392" y="0"/>
                    <a:pt x="710" y="0"/>
                    <a:pt x="906" y="196"/>
                  </a:cubicBezTo>
                  <a:cubicBezTo>
                    <a:pt x="1102" y="392"/>
                    <a:pt x="1102" y="710"/>
                    <a:pt x="906" y="90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5" name="Freeform 227">
              <a:extLst>
                <a:ext uri="{FF2B5EF4-FFF2-40B4-BE49-F238E27FC236}">
                  <a16:creationId xmlns:a16="http://schemas.microsoft.com/office/drawing/2014/main" xmlns="" id="{2C04348E-3B6A-23B1-5B01-A94321AA36C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6869" y="1004888"/>
              <a:ext cx="36513" cy="36513"/>
            </a:xfrm>
            <a:custGeom>
              <a:avLst/>
              <a:gdLst>
                <a:gd name="T0" fmla="*/ 905 w 1101"/>
                <a:gd name="T1" fmla="*/ 905 h 1101"/>
                <a:gd name="T2" fmla="*/ 196 w 1101"/>
                <a:gd name="T3" fmla="*/ 905 h 1101"/>
                <a:gd name="T4" fmla="*/ 196 w 1101"/>
                <a:gd name="T5" fmla="*/ 196 h 1101"/>
                <a:gd name="T6" fmla="*/ 905 w 1101"/>
                <a:gd name="T7" fmla="*/ 196 h 1101"/>
                <a:gd name="T8" fmla="*/ 905 w 1101"/>
                <a:gd name="T9" fmla="*/ 905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1" h="1101">
                  <a:moveTo>
                    <a:pt x="905" y="905"/>
                  </a:moveTo>
                  <a:cubicBezTo>
                    <a:pt x="710" y="1101"/>
                    <a:pt x="392" y="1101"/>
                    <a:pt x="196" y="905"/>
                  </a:cubicBezTo>
                  <a:cubicBezTo>
                    <a:pt x="0" y="709"/>
                    <a:pt x="0" y="392"/>
                    <a:pt x="196" y="196"/>
                  </a:cubicBezTo>
                  <a:cubicBezTo>
                    <a:pt x="392" y="0"/>
                    <a:pt x="710" y="0"/>
                    <a:pt x="905" y="196"/>
                  </a:cubicBezTo>
                  <a:cubicBezTo>
                    <a:pt x="1101" y="392"/>
                    <a:pt x="1101" y="709"/>
                    <a:pt x="905" y="90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6" name="Freeform 228">
              <a:extLst>
                <a:ext uri="{FF2B5EF4-FFF2-40B4-BE49-F238E27FC236}">
                  <a16:creationId xmlns:a16="http://schemas.microsoft.com/office/drawing/2014/main" xmlns="" id="{A5F37EFA-2DD0-3E84-DCD5-55CB5968839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0844" y="1058863"/>
              <a:ext cx="36513" cy="36513"/>
            </a:xfrm>
            <a:custGeom>
              <a:avLst/>
              <a:gdLst>
                <a:gd name="T0" fmla="*/ 905 w 1101"/>
                <a:gd name="T1" fmla="*/ 905 h 1101"/>
                <a:gd name="T2" fmla="*/ 196 w 1101"/>
                <a:gd name="T3" fmla="*/ 905 h 1101"/>
                <a:gd name="T4" fmla="*/ 196 w 1101"/>
                <a:gd name="T5" fmla="*/ 196 h 1101"/>
                <a:gd name="T6" fmla="*/ 905 w 1101"/>
                <a:gd name="T7" fmla="*/ 196 h 1101"/>
                <a:gd name="T8" fmla="*/ 905 w 1101"/>
                <a:gd name="T9" fmla="*/ 905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1" h="1101">
                  <a:moveTo>
                    <a:pt x="905" y="905"/>
                  </a:moveTo>
                  <a:cubicBezTo>
                    <a:pt x="709" y="1101"/>
                    <a:pt x="392" y="1101"/>
                    <a:pt x="196" y="905"/>
                  </a:cubicBezTo>
                  <a:cubicBezTo>
                    <a:pt x="0" y="709"/>
                    <a:pt x="0" y="391"/>
                    <a:pt x="196" y="196"/>
                  </a:cubicBezTo>
                  <a:cubicBezTo>
                    <a:pt x="392" y="0"/>
                    <a:pt x="709" y="0"/>
                    <a:pt x="905" y="196"/>
                  </a:cubicBezTo>
                  <a:cubicBezTo>
                    <a:pt x="1101" y="391"/>
                    <a:pt x="1101" y="709"/>
                    <a:pt x="905" y="90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7" name="Freeform 229">
              <a:extLst>
                <a:ext uri="{FF2B5EF4-FFF2-40B4-BE49-F238E27FC236}">
                  <a16:creationId xmlns:a16="http://schemas.microsoft.com/office/drawing/2014/main" xmlns="" id="{0CFF684F-1CAD-74B5-98A5-3DF2101E7524}"/>
                </a:ext>
              </a:extLst>
            </p:cNvPr>
            <p:cNvSpPr>
              <a:spLocks/>
            </p:cNvSpPr>
            <p:nvPr/>
          </p:nvSpPr>
          <p:spPr bwMode="auto">
            <a:xfrm>
              <a:off x="684819" y="1112838"/>
              <a:ext cx="36513" cy="36513"/>
            </a:xfrm>
            <a:custGeom>
              <a:avLst/>
              <a:gdLst>
                <a:gd name="T0" fmla="*/ 906 w 1102"/>
                <a:gd name="T1" fmla="*/ 906 h 1102"/>
                <a:gd name="T2" fmla="*/ 196 w 1102"/>
                <a:gd name="T3" fmla="*/ 906 h 1102"/>
                <a:gd name="T4" fmla="*/ 196 w 1102"/>
                <a:gd name="T5" fmla="*/ 196 h 1102"/>
                <a:gd name="T6" fmla="*/ 906 w 1102"/>
                <a:gd name="T7" fmla="*/ 196 h 1102"/>
                <a:gd name="T8" fmla="*/ 906 w 1102"/>
                <a:gd name="T9" fmla="*/ 906 h 1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2" h="1102">
                  <a:moveTo>
                    <a:pt x="906" y="906"/>
                  </a:moveTo>
                  <a:cubicBezTo>
                    <a:pt x="710" y="1102"/>
                    <a:pt x="392" y="1102"/>
                    <a:pt x="196" y="906"/>
                  </a:cubicBezTo>
                  <a:cubicBezTo>
                    <a:pt x="0" y="710"/>
                    <a:pt x="0" y="392"/>
                    <a:pt x="196" y="196"/>
                  </a:cubicBezTo>
                  <a:cubicBezTo>
                    <a:pt x="392" y="0"/>
                    <a:pt x="710" y="0"/>
                    <a:pt x="906" y="196"/>
                  </a:cubicBezTo>
                  <a:cubicBezTo>
                    <a:pt x="1102" y="392"/>
                    <a:pt x="1102" y="710"/>
                    <a:pt x="906" y="90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8" name="Freeform 230">
              <a:extLst>
                <a:ext uri="{FF2B5EF4-FFF2-40B4-BE49-F238E27FC236}">
                  <a16:creationId xmlns:a16="http://schemas.microsoft.com/office/drawing/2014/main" xmlns="" id="{09B0008A-AF27-C5AD-BEC5-98B7BAADC0A0}"/>
                </a:ext>
              </a:extLst>
            </p:cNvPr>
            <p:cNvSpPr>
              <a:spLocks/>
            </p:cNvSpPr>
            <p:nvPr/>
          </p:nvSpPr>
          <p:spPr bwMode="auto">
            <a:xfrm>
              <a:off x="738794" y="1166813"/>
              <a:ext cx="36513" cy="36513"/>
            </a:xfrm>
            <a:custGeom>
              <a:avLst/>
              <a:gdLst>
                <a:gd name="T0" fmla="*/ 905 w 1101"/>
                <a:gd name="T1" fmla="*/ 905 h 1101"/>
                <a:gd name="T2" fmla="*/ 196 w 1101"/>
                <a:gd name="T3" fmla="*/ 905 h 1101"/>
                <a:gd name="T4" fmla="*/ 196 w 1101"/>
                <a:gd name="T5" fmla="*/ 196 h 1101"/>
                <a:gd name="T6" fmla="*/ 905 w 1101"/>
                <a:gd name="T7" fmla="*/ 196 h 1101"/>
                <a:gd name="T8" fmla="*/ 905 w 1101"/>
                <a:gd name="T9" fmla="*/ 905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1" h="1101">
                  <a:moveTo>
                    <a:pt x="905" y="905"/>
                  </a:moveTo>
                  <a:cubicBezTo>
                    <a:pt x="710" y="1101"/>
                    <a:pt x="392" y="1101"/>
                    <a:pt x="196" y="905"/>
                  </a:cubicBezTo>
                  <a:cubicBezTo>
                    <a:pt x="0" y="709"/>
                    <a:pt x="0" y="392"/>
                    <a:pt x="196" y="196"/>
                  </a:cubicBezTo>
                  <a:cubicBezTo>
                    <a:pt x="392" y="0"/>
                    <a:pt x="710" y="0"/>
                    <a:pt x="905" y="196"/>
                  </a:cubicBezTo>
                  <a:cubicBezTo>
                    <a:pt x="1101" y="392"/>
                    <a:pt x="1101" y="709"/>
                    <a:pt x="905" y="90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9" name="Freeform 231">
              <a:extLst>
                <a:ext uri="{FF2B5EF4-FFF2-40B4-BE49-F238E27FC236}">
                  <a16:creationId xmlns:a16="http://schemas.microsoft.com/office/drawing/2014/main" xmlns="" id="{7FB1997E-4F07-EA89-A0B0-A67DF321FED4}"/>
                </a:ext>
              </a:extLst>
            </p:cNvPr>
            <p:cNvSpPr>
              <a:spLocks/>
            </p:cNvSpPr>
            <p:nvPr/>
          </p:nvSpPr>
          <p:spPr bwMode="auto">
            <a:xfrm>
              <a:off x="792769" y="1222375"/>
              <a:ext cx="36513" cy="34925"/>
            </a:xfrm>
            <a:custGeom>
              <a:avLst/>
              <a:gdLst>
                <a:gd name="T0" fmla="*/ 905 w 1101"/>
                <a:gd name="T1" fmla="*/ 905 h 1101"/>
                <a:gd name="T2" fmla="*/ 196 w 1101"/>
                <a:gd name="T3" fmla="*/ 905 h 1101"/>
                <a:gd name="T4" fmla="*/ 196 w 1101"/>
                <a:gd name="T5" fmla="*/ 196 h 1101"/>
                <a:gd name="T6" fmla="*/ 905 w 1101"/>
                <a:gd name="T7" fmla="*/ 196 h 1101"/>
                <a:gd name="T8" fmla="*/ 905 w 1101"/>
                <a:gd name="T9" fmla="*/ 905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1" h="1101">
                  <a:moveTo>
                    <a:pt x="905" y="905"/>
                  </a:moveTo>
                  <a:cubicBezTo>
                    <a:pt x="709" y="1101"/>
                    <a:pt x="392" y="1101"/>
                    <a:pt x="196" y="905"/>
                  </a:cubicBezTo>
                  <a:cubicBezTo>
                    <a:pt x="0" y="709"/>
                    <a:pt x="0" y="391"/>
                    <a:pt x="196" y="196"/>
                  </a:cubicBezTo>
                  <a:cubicBezTo>
                    <a:pt x="392" y="0"/>
                    <a:pt x="709" y="0"/>
                    <a:pt x="905" y="196"/>
                  </a:cubicBezTo>
                  <a:cubicBezTo>
                    <a:pt x="1101" y="391"/>
                    <a:pt x="1101" y="709"/>
                    <a:pt x="905" y="90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0" name="Freeform 232">
              <a:extLst>
                <a:ext uri="{FF2B5EF4-FFF2-40B4-BE49-F238E27FC236}">
                  <a16:creationId xmlns:a16="http://schemas.microsoft.com/office/drawing/2014/main" xmlns="" id="{269AF698-F999-50D5-E9EC-34B13BC92FFF}"/>
                </a:ext>
              </a:extLst>
            </p:cNvPr>
            <p:cNvSpPr>
              <a:spLocks/>
            </p:cNvSpPr>
            <p:nvPr/>
          </p:nvSpPr>
          <p:spPr bwMode="auto">
            <a:xfrm>
              <a:off x="846744" y="1276350"/>
              <a:ext cx="36513" cy="36513"/>
            </a:xfrm>
            <a:custGeom>
              <a:avLst/>
              <a:gdLst>
                <a:gd name="T0" fmla="*/ 906 w 1102"/>
                <a:gd name="T1" fmla="*/ 906 h 1102"/>
                <a:gd name="T2" fmla="*/ 196 w 1102"/>
                <a:gd name="T3" fmla="*/ 906 h 1102"/>
                <a:gd name="T4" fmla="*/ 196 w 1102"/>
                <a:gd name="T5" fmla="*/ 196 h 1102"/>
                <a:gd name="T6" fmla="*/ 906 w 1102"/>
                <a:gd name="T7" fmla="*/ 196 h 1102"/>
                <a:gd name="T8" fmla="*/ 906 w 1102"/>
                <a:gd name="T9" fmla="*/ 906 h 1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2" h="1102">
                  <a:moveTo>
                    <a:pt x="906" y="906"/>
                  </a:moveTo>
                  <a:cubicBezTo>
                    <a:pt x="710" y="1102"/>
                    <a:pt x="392" y="1102"/>
                    <a:pt x="196" y="906"/>
                  </a:cubicBezTo>
                  <a:cubicBezTo>
                    <a:pt x="0" y="710"/>
                    <a:pt x="0" y="392"/>
                    <a:pt x="196" y="196"/>
                  </a:cubicBezTo>
                  <a:cubicBezTo>
                    <a:pt x="392" y="0"/>
                    <a:pt x="710" y="0"/>
                    <a:pt x="906" y="196"/>
                  </a:cubicBezTo>
                  <a:cubicBezTo>
                    <a:pt x="1102" y="392"/>
                    <a:pt x="1102" y="710"/>
                    <a:pt x="906" y="90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1" name="Freeform 233">
              <a:extLst>
                <a:ext uri="{FF2B5EF4-FFF2-40B4-BE49-F238E27FC236}">
                  <a16:creationId xmlns:a16="http://schemas.microsoft.com/office/drawing/2014/main" xmlns="" id="{4ADE88A5-6760-47EB-06D3-9C9DD1BDCB02}"/>
                </a:ext>
              </a:extLst>
            </p:cNvPr>
            <p:cNvSpPr>
              <a:spLocks/>
            </p:cNvSpPr>
            <p:nvPr/>
          </p:nvSpPr>
          <p:spPr bwMode="auto">
            <a:xfrm>
              <a:off x="900719" y="1330325"/>
              <a:ext cx="36513" cy="36513"/>
            </a:xfrm>
            <a:custGeom>
              <a:avLst/>
              <a:gdLst>
                <a:gd name="T0" fmla="*/ 905 w 1101"/>
                <a:gd name="T1" fmla="*/ 905 h 1101"/>
                <a:gd name="T2" fmla="*/ 196 w 1101"/>
                <a:gd name="T3" fmla="*/ 905 h 1101"/>
                <a:gd name="T4" fmla="*/ 196 w 1101"/>
                <a:gd name="T5" fmla="*/ 196 h 1101"/>
                <a:gd name="T6" fmla="*/ 905 w 1101"/>
                <a:gd name="T7" fmla="*/ 196 h 1101"/>
                <a:gd name="T8" fmla="*/ 905 w 1101"/>
                <a:gd name="T9" fmla="*/ 905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1" h="1101">
                  <a:moveTo>
                    <a:pt x="905" y="905"/>
                  </a:moveTo>
                  <a:cubicBezTo>
                    <a:pt x="710" y="1101"/>
                    <a:pt x="392" y="1101"/>
                    <a:pt x="196" y="905"/>
                  </a:cubicBezTo>
                  <a:cubicBezTo>
                    <a:pt x="0" y="709"/>
                    <a:pt x="0" y="392"/>
                    <a:pt x="196" y="196"/>
                  </a:cubicBezTo>
                  <a:cubicBezTo>
                    <a:pt x="392" y="0"/>
                    <a:pt x="710" y="0"/>
                    <a:pt x="905" y="196"/>
                  </a:cubicBezTo>
                  <a:cubicBezTo>
                    <a:pt x="1101" y="392"/>
                    <a:pt x="1101" y="709"/>
                    <a:pt x="905" y="90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2" name="Freeform 234">
              <a:extLst>
                <a:ext uri="{FF2B5EF4-FFF2-40B4-BE49-F238E27FC236}">
                  <a16:creationId xmlns:a16="http://schemas.microsoft.com/office/drawing/2014/main" xmlns="" id="{CA025ABD-6598-D645-3F39-D4DFDF8815E2}"/>
                </a:ext>
              </a:extLst>
            </p:cNvPr>
            <p:cNvSpPr>
              <a:spLocks/>
            </p:cNvSpPr>
            <p:nvPr/>
          </p:nvSpPr>
          <p:spPr bwMode="auto">
            <a:xfrm>
              <a:off x="954694" y="1384300"/>
              <a:ext cx="36513" cy="36513"/>
            </a:xfrm>
            <a:custGeom>
              <a:avLst/>
              <a:gdLst>
                <a:gd name="T0" fmla="*/ 905 w 1101"/>
                <a:gd name="T1" fmla="*/ 905 h 1101"/>
                <a:gd name="T2" fmla="*/ 196 w 1101"/>
                <a:gd name="T3" fmla="*/ 905 h 1101"/>
                <a:gd name="T4" fmla="*/ 196 w 1101"/>
                <a:gd name="T5" fmla="*/ 196 h 1101"/>
                <a:gd name="T6" fmla="*/ 905 w 1101"/>
                <a:gd name="T7" fmla="*/ 196 h 1101"/>
                <a:gd name="T8" fmla="*/ 905 w 1101"/>
                <a:gd name="T9" fmla="*/ 905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1" h="1101">
                  <a:moveTo>
                    <a:pt x="905" y="905"/>
                  </a:moveTo>
                  <a:cubicBezTo>
                    <a:pt x="709" y="1101"/>
                    <a:pt x="392" y="1101"/>
                    <a:pt x="196" y="905"/>
                  </a:cubicBezTo>
                  <a:cubicBezTo>
                    <a:pt x="0" y="709"/>
                    <a:pt x="0" y="391"/>
                    <a:pt x="196" y="196"/>
                  </a:cubicBezTo>
                  <a:cubicBezTo>
                    <a:pt x="392" y="0"/>
                    <a:pt x="709" y="0"/>
                    <a:pt x="905" y="196"/>
                  </a:cubicBezTo>
                  <a:cubicBezTo>
                    <a:pt x="1101" y="391"/>
                    <a:pt x="1101" y="709"/>
                    <a:pt x="905" y="90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3" name="Freeform 235">
              <a:extLst>
                <a:ext uri="{FF2B5EF4-FFF2-40B4-BE49-F238E27FC236}">
                  <a16:creationId xmlns:a16="http://schemas.microsoft.com/office/drawing/2014/main" xmlns="" id="{402485B0-C24F-CD79-055C-08B136A092E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8669" y="1438275"/>
              <a:ext cx="36513" cy="36513"/>
            </a:xfrm>
            <a:custGeom>
              <a:avLst/>
              <a:gdLst>
                <a:gd name="T0" fmla="*/ 906 w 1102"/>
                <a:gd name="T1" fmla="*/ 906 h 1102"/>
                <a:gd name="T2" fmla="*/ 196 w 1102"/>
                <a:gd name="T3" fmla="*/ 906 h 1102"/>
                <a:gd name="T4" fmla="*/ 196 w 1102"/>
                <a:gd name="T5" fmla="*/ 196 h 1102"/>
                <a:gd name="T6" fmla="*/ 906 w 1102"/>
                <a:gd name="T7" fmla="*/ 196 h 1102"/>
                <a:gd name="T8" fmla="*/ 906 w 1102"/>
                <a:gd name="T9" fmla="*/ 906 h 1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2" h="1102">
                  <a:moveTo>
                    <a:pt x="906" y="906"/>
                  </a:moveTo>
                  <a:cubicBezTo>
                    <a:pt x="710" y="1102"/>
                    <a:pt x="392" y="1102"/>
                    <a:pt x="196" y="906"/>
                  </a:cubicBezTo>
                  <a:cubicBezTo>
                    <a:pt x="0" y="710"/>
                    <a:pt x="0" y="392"/>
                    <a:pt x="196" y="196"/>
                  </a:cubicBezTo>
                  <a:cubicBezTo>
                    <a:pt x="392" y="0"/>
                    <a:pt x="710" y="0"/>
                    <a:pt x="906" y="196"/>
                  </a:cubicBezTo>
                  <a:cubicBezTo>
                    <a:pt x="1102" y="392"/>
                    <a:pt x="1102" y="710"/>
                    <a:pt x="906" y="90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4" name="Freeform 236">
              <a:extLst>
                <a:ext uri="{FF2B5EF4-FFF2-40B4-BE49-F238E27FC236}">
                  <a16:creationId xmlns:a16="http://schemas.microsoft.com/office/drawing/2014/main" xmlns="" id="{4A1B1631-E148-BFF1-6148-FE63944C29A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2644" y="1492250"/>
              <a:ext cx="36513" cy="36513"/>
            </a:xfrm>
            <a:custGeom>
              <a:avLst/>
              <a:gdLst>
                <a:gd name="T0" fmla="*/ 905 w 1101"/>
                <a:gd name="T1" fmla="*/ 905 h 1101"/>
                <a:gd name="T2" fmla="*/ 196 w 1101"/>
                <a:gd name="T3" fmla="*/ 905 h 1101"/>
                <a:gd name="T4" fmla="*/ 196 w 1101"/>
                <a:gd name="T5" fmla="*/ 196 h 1101"/>
                <a:gd name="T6" fmla="*/ 905 w 1101"/>
                <a:gd name="T7" fmla="*/ 196 h 1101"/>
                <a:gd name="T8" fmla="*/ 905 w 1101"/>
                <a:gd name="T9" fmla="*/ 905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1" h="1101">
                  <a:moveTo>
                    <a:pt x="905" y="905"/>
                  </a:moveTo>
                  <a:cubicBezTo>
                    <a:pt x="709" y="1101"/>
                    <a:pt x="392" y="1101"/>
                    <a:pt x="196" y="905"/>
                  </a:cubicBezTo>
                  <a:cubicBezTo>
                    <a:pt x="0" y="709"/>
                    <a:pt x="0" y="392"/>
                    <a:pt x="196" y="196"/>
                  </a:cubicBezTo>
                  <a:cubicBezTo>
                    <a:pt x="392" y="0"/>
                    <a:pt x="709" y="0"/>
                    <a:pt x="905" y="196"/>
                  </a:cubicBezTo>
                  <a:cubicBezTo>
                    <a:pt x="1101" y="392"/>
                    <a:pt x="1101" y="709"/>
                    <a:pt x="905" y="90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5" name="Freeform 237">
              <a:extLst>
                <a:ext uri="{FF2B5EF4-FFF2-40B4-BE49-F238E27FC236}">
                  <a16:creationId xmlns:a16="http://schemas.microsoft.com/office/drawing/2014/main" xmlns="" id="{0E3DF2AB-05DF-427A-BE55-85F34D916F5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6619" y="1546225"/>
              <a:ext cx="36513" cy="36513"/>
            </a:xfrm>
            <a:custGeom>
              <a:avLst/>
              <a:gdLst>
                <a:gd name="T0" fmla="*/ 905 w 1101"/>
                <a:gd name="T1" fmla="*/ 905 h 1101"/>
                <a:gd name="T2" fmla="*/ 196 w 1101"/>
                <a:gd name="T3" fmla="*/ 905 h 1101"/>
                <a:gd name="T4" fmla="*/ 196 w 1101"/>
                <a:gd name="T5" fmla="*/ 196 h 1101"/>
                <a:gd name="T6" fmla="*/ 905 w 1101"/>
                <a:gd name="T7" fmla="*/ 196 h 1101"/>
                <a:gd name="T8" fmla="*/ 905 w 1101"/>
                <a:gd name="T9" fmla="*/ 905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1" h="1101">
                  <a:moveTo>
                    <a:pt x="905" y="905"/>
                  </a:moveTo>
                  <a:cubicBezTo>
                    <a:pt x="709" y="1101"/>
                    <a:pt x="392" y="1101"/>
                    <a:pt x="196" y="905"/>
                  </a:cubicBezTo>
                  <a:cubicBezTo>
                    <a:pt x="0" y="709"/>
                    <a:pt x="0" y="391"/>
                    <a:pt x="196" y="196"/>
                  </a:cubicBezTo>
                  <a:cubicBezTo>
                    <a:pt x="392" y="0"/>
                    <a:pt x="709" y="0"/>
                    <a:pt x="905" y="196"/>
                  </a:cubicBezTo>
                  <a:cubicBezTo>
                    <a:pt x="1101" y="391"/>
                    <a:pt x="1101" y="709"/>
                    <a:pt x="905" y="90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6" name="Freeform 238">
              <a:extLst>
                <a:ext uri="{FF2B5EF4-FFF2-40B4-BE49-F238E27FC236}">
                  <a16:creationId xmlns:a16="http://schemas.microsoft.com/office/drawing/2014/main" xmlns="" id="{70B16042-F791-3D7F-FCB3-BFAB6072FFF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0594" y="1600200"/>
              <a:ext cx="36513" cy="36513"/>
            </a:xfrm>
            <a:custGeom>
              <a:avLst/>
              <a:gdLst>
                <a:gd name="T0" fmla="*/ 906 w 1102"/>
                <a:gd name="T1" fmla="*/ 906 h 1102"/>
                <a:gd name="T2" fmla="*/ 196 w 1102"/>
                <a:gd name="T3" fmla="*/ 906 h 1102"/>
                <a:gd name="T4" fmla="*/ 196 w 1102"/>
                <a:gd name="T5" fmla="*/ 196 h 1102"/>
                <a:gd name="T6" fmla="*/ 906 w 1102"/>
                <a:gd name="T7" fmla="*/ 196 h 1102"/>
                <a:gd name="T8" fmla="*/ 906 w 1102"/>
                <a:gd name="T9" fmla="*/ 906 h 1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2" h="1102">
                  <a:moveTo>
                    <a:pt x="906" y="906"/>
                  </a:moveTo>
                  <a:cubicBezTo>
                    <a:pt x="710" y="1102"/>
                    <a:pt x="392" y="1102"/>
                    <a:pt x="196" y="906"/>
                  </a:cubicBezTo>
                  <a:cubicBezTo>
                    <a:pt x="0" y="710"/>
                    <a:pt x="0" y="392"/>
                    <a:pt x="196" y="196"/>
                  </a:cubicBezTo>
                  <a:cubicBezTo>
                    <a:pt x="392" y="0"/>
                    <a:pt x="710" y="0"/>
                    <a:pt x="906" y="196"/>
                  </a:cubicBezTo>
                  <a:cubicBezTo>
                    <a:pt x="1102" y="392"/>
                    <a:pt x="1102" y="710"/>
                    <a:pt x="906" y="90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7" name="Freeform 239">
              <a:extLst>
                <a:ext uri="{FF2B5EF4-FFF2-40B4-BE49-F238E27FC236}">
                  <a16:creationId xmlns:a16="http://schemas.microsoft.com/office/drawing/2014/main" xmlns="" id="{33E9B701-979A-3377-8266-B126FF5CBE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4569" y="1654175"/>
              <a:ext cx="36513" cy="36513"/>
            </a:xfrm>
            <a:custGeom>
              <a:avLst/>
              <a:gdLst>
                <a:gd name="T0" fmla="*/ 905 w 1101"/>
                <a:gd name="T1" fmla="*/ 905 h 1101"/>
                <a:gd name="T2" fmla="*/ 196 w 1101"/>
                <a:gd name="T3" fmla="*/ 905 h 1101"/>
                <a:gd name="T4" fmla="*/ 196 w 1101"/>
                <a:gd name="T5" fmla="*/ 196 h 1101"/>
                <a:gd name="T6" fmla="*/ 905 w 1101"/>
                <a:gd name="T7" fmla="*/ 196 h 1101"/>
                <a:gd name="T8" fmla="*/ 905 w 1101"/>
                <a:gd name="T9" fmla="*/ 905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1" h="1101">
                  <a:moveTo>
                    <a:pt x="905" y="905"/>
                  </a:moveTo>
                  <a:cubicBezTo>
                    <a:pt x="710" y="1101"/>
                    <a:pt x="392" y="1101"/>
                    <a:pt x="196" y="905"/>
                  </a:cubicBezTo>
                  <a:cubicBezTo>
                    <a:pt x="0" y="709"/>
                    <a:pt x="0" y="392"/>
                    <a:pt x="196" y="196"/>
                  </a:cubicBezTo>
                  <a:cubicBezTo>
                    <a:pt x="392" y="0"/>
                    <a:pt x="710" y="0"/>
                    <a:pt x="905" y="196"/>
                  </a:cubicBezTo>
                  <a:cubicBezTo>
                    <a:pt x="1101" y="392"/>
                    <a:pt x="1101" y="709"/>
                    <a:pt x="905" y="90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8" name="Freeform 240">
              <a:extLst>
                <a:ext uri="{FF2B5EF4-FFF2-40B4-BE49-F238E27FC236}">
                  <a16:creationId xmlns:a16="http://schemas.microsoft.com/office/drawing/2014/main" xmlns="" id="{CC393173-F499-2648-A9A8-294446D64E4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8544" y="1708150"/>
              <a:ext cx="36513" cy="36513"/>
            </a:xfrm>
            <a:custGeom>
              <a:avLst/>
              <a:gdLst>
                <a:gd name="T0" fmla="*/ 905 w 1101"/>
                <a:gd name="T1" fmla="*/ 905 h 1101"/>
                <a:gd name="T2" fmla="*/ 196 w 1101"/>
                <a:gd name="T3" fmla="*/ 905 h 1101"/>
                <a:gd name="T4" fmla="*/ 196 w 1101"/>
                <a:gd name="T5" fmla="*/ 196 h 1101"/>
                <a:gd name="T6" fmla="*/ 905 w 1101"/>
                <a:gd name="T7" fmla="*/ 196 h 1101"/>
                <a:gd name="T8" fmla="*/ 905 w 1101"/>
                <a:gd name="T9" fmla="*/ 905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1" h="1101">
                  <a:moveTo>
                    <a:pt x="905" y="905"/>
                  </a:moveTo>
                  <a:cubicBezTo>
                    <a:pt x="709" y="1101"/>
                    <a:pt x="392" y="1101"/>
                    <a:pt x="196" y="905"/>
                  </a:cubicBezTo>
                  <a:cubicBezTo>
                    <a:pt x="0" y="709"/>
                    <a:pt x="0" y="391"/>
                    <a:pt x="196" y="196"/>
                  </a:cubicBezTo>
                  <a:cubicBezTo>
                    <a:pt x="392" y="0"/>
                    <a:pt x="709" y="0"/>
                    <a:pt x="905" y="196"/>
                  </a:cubicBezTo>
                  <a:cubicBezTo>
                    <a:pt x="1101" y="391"/>
                    <a:pt x="1101" y="709"/>
                    <a:pt x="905" y="90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9" name="Freeform 241">
              <a:extLst>
                <a:ext uri="{FF2B5EF4-FFF2-40B4-BE49-F238E27FC236}">
                  <a16:creationId xmlns:a16="http://schemas.microsoft.com/office/drawing/2014/main" xmlns="" id="{C5ACCD88-0EE5-6A50-5616-1B8602C42AD4}"/>
                </a:ext>
              </a:extLst>
            </p:cNvPr>
            <p:cNvSpPr>
              <a:spLocks/>
            </p:cNvSpPr>
            <p:nvPr/>
          </p:nvSpPr>
          <p:spPr bwMode="auto">
            <a:xfrm>
              <a:off x="1332519" y="1762125"/>
              <a:ext cx="36513" cy="36513"/>
            </a:xfrm>
            <a:custGeom>
              <a:avLst/>
              <a:gdLst>
                <a:gd name="T0" fmla="*/ 906 w 1102"/>
                <a:gd name="T1" fmla="*/ 906 h 1102"/>
                <a:gd name="T2" fmla="*/ 196 w 1102"/>
                <a:gd name="T3" fmla="*/ 906 h 1102"/>
                <a:gd name="T4" fmla="*/ 196 w 1102"/>
                <a:gd name="T5" fmla="*/ 196 h 1102"/>
                <a:gd name="T6" fmla="*/ 906 w 1102"/>
                <a:gd name="T7" fmla="*/ 196 h 1102"/>
                <a:gd name="T8" fmla="*/ 906 w 1102"/>
                <a:gd name="T9" fmla="*/ 906 h 1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2" h="1102">
                  <a:moveTo>
                    <a:pt x="906" y="906"/>
                  </a:moveTo>
                  <a:cubicBezTo>
                    <a:pt x="710" y="1102"/>
                    <a:pt x="392" y="1102"/>
                    <a:pt x="196" y="906"/>
                  </a:cubicBezTo>
                  <a:cubicBezTo>
                    <a:pt x="0" y="710"/>
                    <a:pt x="0" y="392"/>
                    <a:pt x="196" y="196"/>
                  </a:cubicBezTo>
                  <a:cubicBezTo>
                    <a:pt x="392" y="0"/>
                    <a:pt x="710" y="0"/>
                    <a:pt x="906" y="196"/>
                  </a:cubicBezTo>
                  <a:cubicBezTo>
                    <a:pt x="1102" y="392"/>
                    <a:pt x="1102" y="710"/>
                    <a:pt x="906" y="90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0" name="Freeform 242">
              <a:extLst>
                <a:ext uri="{FF2B5EF4-FFF2-40B4-BE49-F238E27FC236}">
                  <a16:creationId xmlns:a16="http://schemas.microsoft.com/office/drawing/2014/main" xmlns="" id="{8ED22EFD-33A5-F82B-E5F1-B1C489F4F466}"/>
                </a:ext>
              </a:extLst>
            </p:cNvPr>
            <p:cNvSpPr>
              <a:spLocks/>
            </p:cNvSpPr>
            <p:nvPr/>
          </p:nvSpPr>
          <p:spPr bwMode="auto">
            <a:xfrm>
              <a:off x="1386494" y="1816100"/>
              <a:ext cx="36513" cy="36513"/>
            </a:xfrm>
            <a:custGeom>
              <a:avLst/>
              <a:gdLst>
                <a:gd name="T0" fmla="*/ 905 w 1101"/>
                <a:gd name="T1" fmla="*/ 905 h 1101"/>
                <a:gd name="T2" fmla="*/ 196 w 1101"/>
                <a:gd name="T3" fmla="*/ 905 h 1101"/>
                <a:gd name="T4" fmla="*/ 196 w 1101"/>
                <a:gd name="T5" fmla="*/ 196 h 1101"/>
                <a:gd name="T6" fmla="*/ 905 w 1101"/>
                <a:gd name="T7" fmla="*/ 196 h 1101"/>
                <a:gd name="T8" fmla="*/ 905 w 1101"/>
                <a:gd name="T9" fmla="*/ 905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1" h="1101">
                  <a:moveTo>
                    <a:pt x="905" y="905"/>
                  </a:moveTo>
                  <a:cubicBezTo>
                    <a:pt x="710" y="1101"/>
                    <a:pt x="392" y="1101"/>
                    <a:pt x="196" y="905"/>
                  </a:cubicBezTo>
                  <a:cubicBezTo>
                    <a:pt x="0" y="709"/>
                    <a:pt x="0" y="392"/>
                    <a:pt x="196" y="196"/>
                  </a:cubicBezTo>
                  <a:cubicBezTo>
                    <a:pt x="392" y="0"/>
                    <a:pt x="710" y="0"/>
                    <a:pt x="905" y="196"/>
                  </a:cubicBezTo>
                  <a:cubicBezTo>
                    <a:pt x="1101" y="392"/>
                    <a:pt x="1101" y="709"/>
                    <a:pt x="905" y="90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1" name="Freeform 243">
              <a:extLst>
                <a:ext uri="{FF2B5EF4-FFF2-40B4-BE49-F238E27FC236}">
                  <a16:creationId xmlns:a16="http://schemas.microsoft.com/office/drawing/2014/main" xmlns="" id="{ED91A15A-80E0-83E5-9183-AB12AB2EAB76}"/>
                </a:ext>
              </a:extLst>
            </p:cNvPr>
            <p:cNvSpPr>
              <a:spLocks/>
            </p:cNvSpPr>
            <p:nvPr/>
          </p:nvSpPr>
          <p:spPr bwMode="auto">
            <a:xfrm>
              <a:off x="1440469" y="1870075"/>
              <a:ext cx="36513" cy="36513"/>
            </a:xfrm>
            <a:custGeom>
              <a:avLst/>
              <a:gdLst>
                <a:gd name="T0" fmla="*/ 905 w 1101"/>
                <a:gd name="T1" fmla="*/ 905 h 1101"/>
                <a:gd name="T2" fmla="*/ 196 w 1101"/>
                <a:gd name="T3" fmla="*/ 905 h 1101"/>
                <a:gd name="T4" fmla="*/ 196 w 1101"/>
                <a:gd name="T5" fmla="*/ 196 h 1101"/>
                <a:gd name="T6" fmla="*/ 905 w 1101"/>
                <a:gd name="T7" fmla="*/ 196 h 1101"/>
                <a:gd name="T8" fmla="*/ 905 w 1101"/>
                <a:gd name="T9" fmla="*/ 905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1" h="1101">
                  <a:moveTo>
                    <a:pt x="905" y="905"/>
                  </a:moveTo>
                  <a:cubicBezTo>
                    <a:pt x="709" y="1101"/>
                    <a:pt x="392" y="1101"/>
                    <a:pt x="196" y="905"/>
                  </a:cubicBezTo>
                  <a:cubicBezTo>
                    <a:pt x="0" y="709"/>
                    <a:pt x="0" y="391"/>
                    <a:pt x="196" y="196"/>
                  </a:cubicBezTo>
                  <a:cubicBezTo>
                    <a:pt x="392" y="0"/>
                    <a:pt x="709" y="0"/>
                    <a:pt x="905" y="196"/>
                  </a:cubicBezTo>
                  <a:cubicBezTo>
                    <a:pt x="1101" y="391"/>
                    <a:pt x="1101" y="709"/>
                    <a:pt x="905" y="90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2" name="Freeform 244">
              <a:extLst>
                <a:ext uri="{FF2B5EF4-FFF2-40B4-BE49-F238E27FC236}">
                  <a16:creationId xmlns:a16="http://schemas.microsoft.com/office/drawing/2014/main" xmlns="" id="{0BA924A2-53EC-9FA7-66EB-7D72D719BBDD}"/>
                </a:ext>
              </a:extLst>
            </p:cNvPr>
            <p:cNvSpPr>
              <a:spLocks/>
            </p:cNvSpPr>
            <p:nvPr/>
          </p:nvSpPr>
          <p:spPr bwMode="auto">
            <a:xfrm>
              <a:off x="1494444" y="1924050"/>
              <a:ext cx="36513" cy="36513"/>
            </a:xfrm>
            <a:custGeom>
              <a:avLst/>
              <a:gdLst>
                <a:gd name="T0" fmla="*/ 906 w 1102"/>
                <a:gd name="T1" fmla="*/ 906 h 1102"/>
                <a:gd name="T2" fmla="*/ 196 w 1102"/>
                <a:gd name="T3" fmla="*/ 906 h 1102"/>
                <a:gd name="T4" fmla="*/ 196 w 1102"/>
                <a:gd name="T5" fmla="*/ 196 h 1102"/>
                <a:gd name="T6" fmla="*/ 906 w 1102"/>
                <a:gd name="T7" fmla="*/ 196 h 1102"/>
                <a:gd name="T8" fmla="*/ 906 w 1102"/>
                <a:gd name="T9" fmla="*/ 906 h 1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2" h="1102">
                  <a:moveTo>
                    <a:pt x="906" y="906"/>
                  </a:moveTo>
                  <a:cubicBezTo>
                    <a:pt x="710" y="1102"/>
                    <a:pt x="392" y="1102"/>
                    <a:pt x="196" y="906"/>
                  </a:cubicBezTo>
                  <a:cubicBezTo>
                    <a:pt x="0" y="710"/>
                    <a:pt x="0" y="392"/>
                    <a:pt x="196" y="196"/>
                  </a:cubicBezTo>
                  <a:cubicBezTo>
                    <a:pt x="392" y="0"/>
                    <a:pt x="710" y="0"/>
                    <a:pt x="906" y="196"/>
                  </a:cubicBezTo>
                  <a:cubicBezTo>
                    <a:pt x="1102" y="392"/>
                    <a:pt x="1102" y="710"/>
                    <a:pt x="906" y="90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3" name="Freeform 245">
              <a:extLst>
                <a:ext uri="{FF2B5EF4-FFF2-40B4-BE49-F238E27FC236}">
                  <a16:creationId xmlns:a16="http://schemas.microsoft.com/office/drawing/2014/main" xmlns="" id="{6CFA558C-1D30-9C86-1D70-C31DB24CB0A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50007" y="1978025"/>
              <a:ext cx="34925" cy="36513"/>
            </a:xfrm>
            <a:custGeom>
              <a:avLst/>
              <a:gdLst>
                <a:gd name="T0" fmla="*/ 905 w 1101"/>
                <a:gd name="T1" fmla="*/ 905 h 1101"/>
                <a:gd name="T2" fmla="*/ 196 w 1101"/>
                <a:gd name="T3" fmla="*/ 905 h 1101"/>
                <a:gd name="T4" fmla="*/ 196 w 1101"/>
                <a:gd name="T5" fmla="*/ 196 h 1101"/>
                <a:gd name="T6" fmla="*/ 905 w 1101"/>
                <a:gd name="T7" fmla="*/ 196 h 1101"/>
                <a:gd name="T8" fmla="*/ 905 w 1101"/>
                <a:gd name="T9" fmla="*/ 905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1" h="1101">
                  <a:moveTo>
                    <a:pt x="905" y="905"/>
                  </a:moveTo>
                  <a:cubicBezTo>
                    <a:pt x="710" y="1101"/>
                    <a:pt x="392" y="1101"/>
                    <a:pt x="196" y="905"/>
                  </a:cubicBezTo>
                  <a:cubicBezTo>
                    <a:pt x="0" y="709"/>
                    <a:pt x="0" y="392"/>
                    <a:pt x="196" y="196"/>
                  </a:cubicBezTo>
                  <a:cubicBezTo>
                    <a:pt x="392" y="0"/>
                    <a:pt x="710" y="0"/>
                    <a:pt x="905" y="196"/>
                  </a:cubicBezTo>
                  <a:cubicBezTo>
                    <a:pt x="1101" y="392"/>
                    <a:pt x="1101" y="709"/>
                    <a:pt x="905" y="90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4" name="Freeform 246">
              <a:extLst>
                <a:ext uri="{FF2B5EF4-FFF2-40B4-BE49-F238E27FC236}">
                  <a16:creationId xmlns:a16="http://schemas.microsoft.com/office/drawing/2014/main" xmlns="" id="{37EA13EB-735A-ADB9-1012-59DEBFFE9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478444" y="995363"/>
              <a:ext cx="36513" cy="36513"/>
            </a:xfrm>
            <a:custGeom>
              <a:avLst/>
              <a:gdLst>
                <a:gd name="T0" fmla="*/ 905 w 1101"/>
                <a:gd name="T1" fmla="*/ 905 h 1101"/>
                <a:gd name="T2" fmla="*/ 196 w 1101"/>
                <a:gd name="T3" fmla="*/ 905 h 1101"/>
                <a:gd name="T4" fmla="*/ 196 w 1101"/>
                <a:gd name="T5" fmla="*/ 196 h 1101"/>
                <a:gd name="T6" fmla="*/ 905 w 1101"/>
                <a:gd name="T7" fmla="*/ 196 h 1101"/>
                <a:gd name="T8" fmla="*/ 905 w 1101"/>
                <a:gd name="T9" fmla="*/ 905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1" h="1101">
                  <a:moveTo>
                    <a:pt x="905" y="905"/>
                  </a:moveTo>
                  <a:cubicBezTo>
                    <a:pt x="709" y="1101"/>
                    <a:pt x="391" y="1101"/>
                    <a:pt x="196" y="905"/>
                  </a:cubicBezTo>
                  <a:cubicBezTo>
                    <a:pt x="0" y="710"/>
                    <a:pt x="0" y="392"/>
                    <a:pt x="196" y="196"/>
                  </a:cubicBezTo>
                  <a:cubicBezTo>
                    <a:pt x="391" y="0"/>
                    <a:pt x="709" y="0"/>
                    <a:pt x="905" y="196"/>
                  </a:cubicBezTo>
                  <a:cubicBezTo>
                    <a:pt x="1101" y="392"/>
                    <a:pt x="1101" y="710"/>
                    <a:pt x="905" y="90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5" name="Freeform 247">
              <a:extLst>
                <a:ext uri="{FF2B5EF4-FFF2-40B4-BE49-F238E27FC236}">
                  <a16:creationId xmlns:a16="http://schemas.microsoft.com/office/drawing/2014/main" xmlns="" id="{1137A786-7E78-5DDD-694E-559D00C1723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419" y="1049338"/>
              <a:ext cx="36513" cy="36513"/>
            </a:xfrm>
            <a:custGeom>
              <a:avLst/>
              <a:gdLst>
                <a:gd name="T0" fmla="*/ 906 w 1102"/>
                <a:gd name="T1" fmla="*/ 905 h 1101"/>
                <a:gd name="T2" fmla="*/ 196 w 1102"/>
                <a:gd name="T3" fmla="*/ 905 h 1101"/>
                <a:gd name="T4" fmla="*/ 196 w 1102"/>
                <a:gd name="T5" fmla="*/ 196 h 1101"/>
                <a:gd name="T6" fmla="*/ 906 w 1102"/>
                <a:gd name="T7" fmla="*/ 196 h 1101"/>
                <a:gd name="T8" fmla="*/ 906 w 1102"/>
                <a:gd name="T9" fmla="*/ 905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2" h="1101">
                  <a:moveTo>
                    <a:pt x="906" y="905"/>
                  </a:moveTo>
                  <a:cubicBezTo>
                    <a:pt x="710" y="1101"/>
                    <a:pt x="392" y="1101"/>
                    <a:pt x="196" y="905"/>
                  </a:cubicBezTo>
                  <a:cubicBezTo>
                    <a:pt x="0" y="709"/>
                    <a:pt x="0" y="392"/>
                    <a:pt x="196" y="196"/>
                  </a:cubicBezTo>
                  <a:cubicBezTo>
                    <a:pt x="392" y="0"/>
                    <a:pt x="710" y="0"/>
                    <a:pt x="906" y="196"/>
                  </a:cubicBezTo>
                  <a:cubicBezTo>
                    <a:pt x="1102" y="392"/>
                    <a:pt x="1102" y="709"/>
                    <a:pt x="906" y="90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6" name="Oval 248">
              <a:extLst>
                <a:ext uri="{FF2B5EF4-FFF2-40B4-BE49-F238E27FC236}">
                  <a16:creationId xmlns:a16="http://schemas.microsoft.com/office/drawing/2014/main" xmlns="" id="{2D5DC407-8756-8C35-272F-271B761D21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7982" y="1104900"/>
              <a:ext cx="33338" cy="33338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7" name="Freeform 249">
              <a:extLst>
                <a:ext uri="{FF2B5EF4-FFF2-40B4-BE49-F238E27FC236}">
                  <a16:creationId xmlns:a16="http://schemas.microsoft.com/office/drawing/2014/main" xmlns="" id="{FAB8E4DA-D53C-239F-1A0C-B5B2ACDB7F7C}"/>
                </a:ext>
              </a:extLst>
            </p:cNvPr>
            <p:cNvSpPr>
              <a:spLocks/>
            </p:cNvSpPr>
            <p:nvPr/>
          </p:nvSpPr>
          <p:spPr bwMode="auto">
            <a:xfrm>
              <a:off x="640369" y="1157288"/>
              <a:ext cx="36513" cy="36513"/>
            </a:xfrm>
            <a:custGeom>
              <a:avLst/>
              <a:gdLst>
                <a:gd name="T0" fmla="*/ 905 w 1101"/>
                <a:gd name="T1" fmla="*/ 905 h 1101"/>
                <a:gd name="T2" fmla="*/ 196 w 1101"/>
                <a:gd name="T3" fmla="*/ 905 h 1101"/>
                <a:gd name="T4" fmla="*/ 196 w 1101"/>
                <a:gd name="T5" fmla="*/ 196 h 1101"/>
                <a:gd name="T6" fmla="*/ 905 w 1101"/>
                <a:gd name="T7" fmla="*/ 196 h 1101"/>
                <a:gd name="T8" fmla="*/ 905 w 1101"/>
                <a:gd name="T9" fmla="*/ 905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1" h="1101">
                  <a:moveTo>
                    <a:pt x="905" y="905"/>
                  </a:moveTo>
                  <a:cubicBezTo>
                    <a:pt x="709" y="1101"/>
                    <a:pt x="391" y="1101"/>
                    <a:pt x="196" y="905"/>
                  </a:cubicBezTo>
                  <a:cubicBezTo>
                    <a:pt x="0" y="709"/>
                    <a:pt x="0" y="392"/>
                    <a:pt x="196" y="196"/>
                  </a:cubicBezTo>
                  <a:cubicBezTo>
                    <a:pt x="391" y="0"/>
                    <a:pt x="709" y="0"/>
                    <a:pt x="905" y="196"/>
                  </a:cubicBezTo>
                  <a:cubicBezTo>
                    <a:pt x="1101" y="392"/>
                    <a:pt x="1101" y="709"/>
                    <a:pt x="905" y="90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8" name="Freeform 250">
              <a:extLst>
                <a:ext uri="{FF2B5EF4-FFF2-40B4-BE49-F238E27FC236}">
                  <a16:creationId xmlns:a16="http://schemas.microsoft.com/office/drawing/2014/main" xmlns="" id="{7F1F0791-563A-2F1F-06AD-B5FD001025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94344" y="1211263"/>
              <a:ext cx="36513" cy="36513"/>
            </a:xfrm>
            <a:custGeom>
              <a:avLst/>
              <a:gdLst>
                <a:gd name="T0" fmla="*/ 906 w 1102"/>
                <a:gd name="T1" fmla="*/ 905 h 1101"/>
                <a:gd name="T2" fmla="*/ 196 w 1102"/>
                <a:gd name="T3" fmla="*/ 905 h 1101"/>
                <a:gd name="T4" fmla="*/ 196 w 1102"/>
                <a:gd name="T5" fmla="*/ 196 h 1101"/>
                <a:gd name="T6" fmla="*/ 906 w 1102"/>
                <a:gd name="T7" fmla="*/ 196 h 1101"/>
                <a:gd name="T8" fmla="*/ 906 w 1102"/>
                <a:gd name="T9" fmla="*/ 905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2" h="1101">
                  <a:moveTo>
                    <a:pt x="906" y="905"/>
                  </a:moveTo>
                  <a:cubicBezTo>
                    <a:pt x="710" y="1101"/>
                    <a:pt x="392" y="1101"/>
                    <a:pt x="196" y="905"/>
                  </a:cubicBezTo>
                  <a:cubicBezTo>
                    <a:pt x="0" y="709"/>
                    <a:pt x="0" y="392"/>
                    <a:pt x="196" y="196"/>
                  </a:cubicBezTo>
                  <a:cubicBezTo>
                    <a:pt x="392" y="0"/>
                    <a:pt x="710" y="0"/>
                    <a:pt x="906" y="196"/>
                  </a:cubicBezTo>
                  <a:cubicBezTo>
                    <a:pt x="1102" y="392"/>
                    <a:pt x="1102" y="709"/>
                    <a:pt x="906" y="90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9" name="Freeform 251">
              <a:extLst>
                <a:ext uri="{FF2B5EF4-FFF2-40B4-BE49-F238E27FC236}">
                  <a16:creationId xmlns:a16="http://schemas.microsoft.com/office/drawing/2014/main" xmlns="" id="{F9CF0D96-286E-9128-81ED-EB542968078D}"/>
                </a:ext>
              </a:extLst>
            </p:cNvPr>
            <p:cNvSpPr>
              <a:spLocks/>
            </p:cNvSpPr>
            <p:nvPr/>
          </p:nvSpPr>
          <p:spPr bwMode="auto">
            <a:xfrm>
              <a:off x="748319" y="1265238"/>
              <a:ext cx="36513" cy="36513"/>
            </a:xfrm>
            <a:custGeom>
              <a:avLst/>
              <a:gdLst>
                <a:gd name="T0" fmla="*/ 905 w 1101"/>
                <a:gd name="T1" fmla="*/ 906 h 1102"/>
                <a:gd name="T2" fmla="*/ 196 w 1101"/>
                <a:gd name="T3" fmla="*/ 906 h 1102"/>
                <a:gd name="T4" fmla="*/ 196 w 1101"/>
                <a:gd name="T5" fmla="*/ 196 h 1102"/>
                <a:gd name="T6" fmla="*/ 905 w 1101"/>
                <a:gd name="T7" fmla="*/ 196 h 1102"/>
                <a:gd name="T8" fmla="*/ 905 w 1101"/>
                <a:gd name="T9" fmla="*/ 906 h 1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1" h="1102">
                  <a:moveTo>
                    <a:pt x="905" y="906"/>
                  </a:moveTo>
                  <a:cubicBezTo>
                    <a:pt x="709" y="1102"/>
                    <a:pt x="392" y="1102"/>
                    <a:pt x="196" y="906"/>
                  </a:cubicBezTo>
                  <a:cubicBezTo>
                    <a:pt x="0" y="710"/>
                    <a:pt x="0" y="392"/>
                    <a:pt x="196" y="196"/>
                  </a:cubicBezTo>
                  <a:cubicBezTo>
                    <a:pt x="392" y="0"/>
                    <a:pt x="709" y="0"/>
                    <a:pt x="905" y="196"/>
                  </a:cubicBezTo>
                  <a:cubicBezTo>
                    <a:pt x="1101" y="392"/>
                    <a:pt x="1101" y="710"/>
                    <a:pt x="905" y="90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0" name="Freeform 252">
              <a:extLst>
                <a:ext uri="{FF2B5EF4-FFF2-40B4-BE49-F238E27FC236}">
                  <a16:creationId xmlns:a16="http://schemas.microsoft.com/office/drawing/2014/main" xmlns="" id="{266A23A8-A9F3-42C4-77AE-5296E4C520B5}"/>
                </a:ext>
              </a:extLst>
            </p:cNvPr>
            <p:cNvSpPr>
              <a:spLocks/>
            </p:cNvSpPr>
            <p:nvPr/>
          </p:nvSpPr>
          <p:spPr bwMode="auto">
            <a:xfrm>
              <a:off x="802294" y="1319213"/>
              <a:ext cx="36513" cy="36513"/>
            </a:xfrm>
            <a:custGeom>
              <a:avLst/>
              <a:gdLst>
                <a:gd name="T0" fmla="*/ 905 w 1101"/>
                <a:gd name="T1" fmla="*/ 905 h 1101"/>
                <a:gd name="T2" fmla="*/ 196 w 1101"/>
                <a:gd name="T3" fmla="*/ 905 h 1101"/>
                <a:gd name="T4" fmla="*/ 196 w 1101"/>
                <a:gd name="T5" fmla="*/ 196 h 1101"/>
                <a:gd name="T6" fmla="*/ 905 w 1101"/>
                <a:gd name="T7" fmla="*/ 196 h 1101"/>
                <a:gd name="T8" fmla="*/ 905 w 1101"/>
                <a:gd name="T9" fmla="*/ 905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1" h="1101">
                  <a:moveTo>
                    <a:pt x="905" y="905"/>
                  </a:moveTo>
                  <a:cubicBezTo>
                    <a:pt x="709" y="1101"/>
                    <a:pt x="391" y="1101"/>
                    <a:pt x="196" y="905"/>
                  </a:cubicBezTo>
                  <a:cubicBezTo>
                    <a:pt x="0" y="710"/>
                    <a:pt x="0" y="392"/>
                    <a:pt x="196" y="196"/>
                  </a:cubicBezTo>
                  <a:cubicBezTo>
                    <a:pt x="391" y="0"/>
                    <a:pt x="709" y="0"/>
                    <a:pt x="905" y="196"/>
                  </a:cubicBezTo>
                  <a:cubicBezTo>
                    <a:pt x="1101" y="392"/>
                    <a:pt x="1101" y="710"/>
                    <a:pt x="905" y="90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1" name="Freeform 253">
              <a:extLst>
                <a:ext uri="{FF2B5EF4-FFF2-40B4-BE49-F238E27FC236}">
                  <a16:creationId xmlns:a16="http://schemas.microsoft.com/office/drawing/2014/main" xmlns="" id="{6175D4B3-4286-2114-04B6-C535E959B29E}"/>
                </a:ext>
              </a:extLst>
            </p:cNvPr>
            <p:cNvSpPr>
              <a:spLocks/>
            </p:cNvSpPr>
            <p:nvPr/>
          </p:nvSpPr>
          <p:spPr bwMode="auto">
            <a:xfrm>
              <a:off x="856269" y="1373188"/>
              <a:ext cx="36513" cy="36513"/>
            </a:xfrm>
            <a:custGeom>
              <a:avLst/>
              <a:gdLst>
                <a:gd name="T0" fmla="*/ 906 w 1102"/>
                <a:gd name="T1" fmla="*/ 905 h 1101"/>
                <a:gd name="T2" fmla="*/ 196 w 1102"/>
                <a:gd name="T3" fmla="*/ 905 h 1101"/>
                <a:gd name="T4" fmla="*/ 196 w 1102"/>
                <a:gd name="T5" fmla="*/ 196 h 1101"/>
                <a:gd name="T6" fmla="*/ 906 w 1102"/>
                <a:gd name="T7" fmla="*/ 196 h 1101"/>
                <a:gd name="T8" fmla="*/ 906 w 1102"/>
                <a:gd name="T9" fmla="*/ 905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2" h="1101">
                  <a:moveTo>
                    <a:pt x="906" y="905"/>
                  </a:moveTo>
                  <a:cubicBezTo>
                    <a:pt x="710" y="1101"/>
                    <a:pt x="392" y="1101"/>
                    <a:pt x="196" y="905"/>
                  </a:cubicBezTo>
                  <a:cubicBezTo>
                    <a:pt x="0" y="709"/>
                    <a:pt x="0" y="392"/>
                    <a:pt x="196" y="196"/>
                  </a:cubicBezTo>
                  <a:cubicBezTo>
                    <a:pt x="392" y="0"/>
                    <a:pt x="710" y="0"/>
                    <a:pt x="906" y="196"/>
                  </a:cubicBezTo>
                  <a:cubicBezTo>
                    <a:pt x="1102" y="392"/>
                    <a:pt x="1102" y="709"/>
                    <a:pt x="906" y="90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2" name="Freeform 254">
              <a:extLst>
                <a:ext uri="{FF2B5EF4-FFF2-40B4-BE49-F238E27FC236}">
                  <a16:creationId xmlns:a16="http://schemas.microsoft.com/office/drawing/2014/main" xmlns="" id="{2671F2C3-A1CF-C92F-51BB-87663E5814C2}"/>
                </a:ext>
              </a:extLst>
            </p:cNvPr>
            <p:cNvSpPr>
              <a:spLocks/>
            </p:cNvSpPr>
            <p:nvPr/>
          </p:nvSpPr>
          <p:spPr bwMode="auto">
            <a:xfrm>
              <a:off x="910244" y="1427163"/>
              <a:ext cx="36513" cy="36513"/>
            </a:xfrm>
            <a:custGeom>
              <a:avLst/>
              <a:gdLst>
                <a:gd name="T0" fmla="*/ 905 w 1101"/>
                <a:gd name="T1" fmla="*/ 906 h 1102"/>
                <a:gd name="T2" fmla="*/ 196 w 1101"/>
                <a:gd name="T3" fmla="*/ 906 h 1102"/>
                <a:gd name="T4" fmla="*/ 196 w 1101"/>
                <a:gd name="T5" fmla="*/ 196 h 1102"/>
                <a:gd name="T6" fmla="*/ 905 w 1101"/>
                <a:gd name="T7" fmla="*/ 196 h 1102"/>
                <a:gd name="T8" fmla="*/ 905 w 1101"/>
                <a:gd name="T9" fmla="*/ 906 h 1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1" h="1102">
                  <a:moveTo>
                    <a:pt x="905" y="906"/>
                  </a:moveTo>
                  <a:cubicBezTo>
                    <a:pt x="709" y="1102"/>
                    <a:pt x="392" y="1102"/>
                    <a:pt x="196" y="906"/>
                  </a:cubicBezTo>
                  <a:cubicBezTo>
                    <a:pt x="0" y="710"/>
                    <a:pt x="0" y="392"/>
                    <a:pt x="196" y="196"/>
                  </a:cubicBezTo>
                  <a:cubicBezTo>
                    <a:pt x="392" y="0"/>
                    <a:pt x="709" y="0"/>
                    <a:pt x="905" y="196"/>
                  </a:cubicBezTo>
                  <a:cubicBezTo>
                    <a:pt x="1101" y="392"/>
                    <a:pt x="1101" y="710"/>
                    <a:pt x="905" y="90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3" name="Freeform 255">
              <a:extLst>
                <a:ext uri="{FF2B5EF4-FFF2-40B4-BE49-F238E27FC236}">
                  <a16:creationId xmlns:a16="http://schemas.microsoft.com/office/drawing/2014/main" xmlns="" id="{A61B61C2-FF9D-14E6-6161-53FC75273EF1}"/>
                </a:ext>
              </a:extLst>
            </p:cNvPr>
            <p:cNvSpPr>
              <a:spLocks/>
            </p:cNvSpPr>
            <p:nvPr/>
          </p:nvSpPr>
          <p:spPr bwMode="auto">
            <a:xfrm>
              <a:off x="964219" y="1481138"/>
              <a:ext cx="36513" cy="36513"/>
            </a:xfrm>
            <a:custGeom>
              <a:avLst/>
              <a:gdLst>
                <a:gd name="T0" fmla="*/ 905 w 1101"/>
                <a:gd name="T1" fmla="*/ 905 h 1101"/>
                <a:gd name="T2" fmla="*/ 196 w 1101"/>
                <a:gd name="T3" fmla="*/ 905 h 1101"/>
                <a:gd name="T4" fmla="*/ 196 w 1101"/>
                <a:gd name="T5" fmla="*/ 196 h 1101"/>
                <a:gd name="T6" fmla="*/ 905 w 1101"/>
                <a:gd name="T7" fmla="*/ 196 h 1101"/>
                <a:gd name="T8" fmla="*/ 905 w 1101"/>
                <a:gd name="T9" fmla="*/ 905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1" h="1101">
                  <a:moveTo>
                    <a:pt x="905" y="905"/>
                  </a:moveTo>
                  <a:cubicBezTo>
                    <a:pt x="709" y="1101"/>
                    <a:pt x="391" y="1101"/>
                    <a:pt x="196" y="905"/>
                  </a:cubicBezTo>
                  <a:cubicBezTo>
                    <a:pt x="0" y="710"/>
                    <a:pt x="0" y="392"/>
                    <a:pt x="196" y="196"/>
                  </a:cubicBezTo>
                  <a:cubicBezTo>
                    <a:pt x="391" y="0"/>
                    <a:pt x="709" y="0"/>
                    <a:pt x="905" y="196"/>
                  </a:cubicBezTo>
                  <a:cubicBezTo>
                    <a:pt x="1101" y="392"/>
                    <a:pt x="1101" y="710"/>
                    <a:pt x="905" y="90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4" name="Freeform 256">
              <a:extLst>
                <a:ext uri="{FF2B5EF4-FFF2-40B4-BE49-F238E27FC236}">
                  <a16:creationId xmlns:a16="http://schemas.microsoft.com/office/drawing/2014/main" xmlns="" id="{023806EB-552C-94E3-2965-31BC1F0B5F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8194" y="1536700"/>
              <a:ext cx="36513" cy="34925"/>
            </a:xfrm>
            <a:custGeom>
              <a:avLst/>
              <a:gdLst>
                <a:gd name="T0" fmla="*/ 906 w 1102"/>
                <a:gd name="T1" fmla="*/ 905 h 1101"/>
                <a:gd name="T2" fmla="*/ 196 w 1102"/>
                <a:gd name="T3" fmla="*/ 905 h 1101"/>
                <a:gd name="T4" fmla="*/ 196 w 1102"/>
                <a:gd name="T5" fmla="*/ 196 h 1101"/>
                <a:gd name="T6" fmla="*/ 906 w 1102"/>
                <a:gd name="T7" fmla="*/ 196 h 1101"/>
                <a:gd name="T8" fmla="*/ 906 w 1102"/>
                <a:gd name="T9" fmla="*/ 905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2" h="1101">
                  <a:moveTo>
                    <a:pt x="906" y="905"/>
                  </a:moveTo>
                  <a:cubicBezTo>
                    <a:pt x="710" y="1101"/>
                    <a:pt x="392" y="1101"/>
                    <a:pt x="196" y="905"/>
                  </a:cubicBezTo>
                  <a:cubicBezTo>
                    <a:pt x="0" y="709"/>
                    <a:pt x="0" y="392"/>
                    <a:pt x="196" y="196"/>
                  </a:cubicBezTo>
                  <a:cubicBezTo>
                    <a:pt x="392" y="0"/>
                    <a:pt x="710" y="0"/>
                    <a:pt x="906" y="196"/>
                  </a:cubicBezTo>
                  <a:cubicBezTo>
                    <a:pt x="1102" y="392"/>
                    <a:pt x="1102" y="709"/>
                    <a:pt x="906" y="90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5" name="Freeform 257">
              <a:extLst>
                <a:ext uri="{FF2B5EF4-FFF2-40B4-BE49-F238E27FC236}">
                  <a16:creationId xmlns:a16="http://schemas.microsoft.com/office/drawing/2014/main" xmlns="" id="{F249E0C1-67F9-7E76-CE90-05D3A471FFE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2169" y="1590675"/>
              <a:ext cx="36513" cy="36513"/>
            </a:xfrm>
            <a:custGeom>
              <a:avLst/>
              <a:gdLst>
                <a:gd name="T0" fmla="*/ 905 w 1101"/>
                <a:gd name="T1" fmla="*/ 906 h 1102"/>
                <a:gd name="T2" fmla="*/ 196 w 1101"/>
                <a:gd name="T3" fmla="*/ 906 h 1102"/>
                <a:gd name="T4" fmla="*/ 196 w 1101"/>
                <a:gd name="T5" fmla="*/ 196 h 1102"/>
                <a:gd name="T6" fmla="*/ 905 w 1101"/>
                <a:gd name="T7" fmla="*/ 196 h 1102"/>
                <a:gd name="T8" fmla="*/ 905 w 1101"/>
                <a:gd name="T9" fmla="*/ 906 h 1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1" h="1102">
                  <a:moveTo>
                    <a:pt x="905" y="906"/>
                  </a:moveTo>
                  <a:cubicBezTo>
                    <a:pt x="709" y="1102"/>
                    <a:pt x="392" y="1102"/>
                    <a:pt x="196" y="906"/>
                  </a:cubicBezTo>
                  <a:cubicBezTo>
                    <a:pt x="0" y="710"/>
                    <a:pt x="0" y="392"/>
                    <a:pt x="196" y="196"/>
                  </a:cubicBezTo>
                  <a:cubicBezTo>
                    <a:pt x="392" y="0"/>
                    <a:pt x="709" y="0"/>
                    <a:pt x="905" y="196"/>
                  </a:cubicBezTo>
                  <a:cubicBezTo>
                    <a:pt x="1101" y="392"/>
                    <a:pt x="1101" y="710"/>
                    <a:pt x="905" y="90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6" name="Freeform 258">
              <a:extLst>
                <a:ext uri="{FF2B5EF4-FFF2-40B4-BE49-F238E27FC236}">
                  <a16:creationId xmlns:a16="http://schemas.microsoft.com/office/drawing/2014/main" xmlns="" id="{36FD9416-1D28-D83F-4723-9DBC3A70AE7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6144" y="1644650"/>
              <a:ext cx="36513" cy="36513"/>
            </a:xfrm>
            <a:custGeom>
              <a:avLst/>
              <a:gdLst>
                <a:gd name="T0" fmla="*/ 905 w 1101"/>
                <a:gd name="T1" fmla="*/ 905 h 1101"/>
                <a:gd name="T2" fmla="*/ 196 w 1101"/>
                <a:gd name="T3" fmla="*/ 905 h 1101"/>
                <a:gd name="T4" fmla="*/ 196 w 1101"/>
                <a:gd name="T5" fmla="*/ 196 h 1101"/>
                <a:gd name="T6" fmla="*/ 905 w 1101"/>
                <a:gd name="T7" fmla="*/ 196 h 1101"/>
                <a:gd name="T8" fmla="*/ 905 w 1101"/>
                <a:gd name="T9" fmla="*/ 905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1" h="1101">
                  <a:moveTo>
                    <a:pt x="905" y="905"/>
                  </a:moveTo>
                  <a:cubicBezTo>
                    <a:pt x="709" y="1101"/>
                    <a:pt x="391" y="1101"/>
                    <a:pt x="196" y="905"/>
                  </a:cubicBezTo>
                  <a:cubicBezTo>
                    <a:pt x="0" y="710"/>
                    <a:pt x="0" y="392"/>
                    <a:pt x="196" y="196"/>
                  </a:cubicBezTo>
                  <a:cubicBezTo>
                    <a:pt x="391" y="0"/>
                    <a:pt x="709" y="0"/>
                    <a:pt x="905" y="196"/>
                  </a:cubicBezTo>
                  <a:cubicBezTo>
                    <a:pt x="1101" y="392"/>
                    <a:pt x="1101" y="710"/>
                    <a:pt x="905" y="90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7" name="Freeform 259">
              <a:extLst>
                <a:ext uri="{FF2B5EF4-FFF2-40B4-BE49-F238E27FC236}">
                  <a16:creationId xmlns:a16="http://schemas.microsoft.com/office/drawing/2014/main" xmlns="" id="{86F1BB40-BC56-12D9-8975-27202536AF7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0119" y="1698625"/>
              <a:ext cx="36513" cy="36513"/>
            </a:xfrm>
            <a:custGeom>
              <a:avLst/>
              <a:gdLst>
                <a:gd name="T0" fmla="*/ 906 w 1102"/>
                <a:gd name="T1" fmla="*/ 905 h 1101"/>
                <a:gd name="T2" fmla="*/ 196 w 1102"/>
                <a:gd name="T3" fmla="*/ 905 h 1101"/>
                <a:gd name="T4" fmla="*/ 196 w 1102"/>
                <a:gd name="T5" fmla="*/ 196 h 1101"/>
                <a:gd name="T6" fmla="*/ 906 w 1102"/>
                <a:gd name="T7" fmla="*/ 196 h 1101"/>
                <a:gd name="T8" fmla="*/ 906 w 1102"/>
                <a:gd name="T9" fmla="*/ 905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2" h="1101">
                  <a:moveTo>
                    <a:pt x="906" y="905"/>
                  </a:moveTo>
                  <a:cubicBezTo>
                    <a:pt x="710" y="1101"/>
                    <a:pt x="392" y="1101"/>
                    <a:pt x="196" y="905"/>
                  </a:cubicBezTo>
                  <a:cubicBezTo>
                    <a:pt x="0" y="709"/>
                    <a:pt x="0" y="392"/>
                    <a:pt x="196" y="196"/>
                  </a:cubicBezTo>
                  <a:cubicBezTo>
                    <a:pt x="392" y="0"/>
                    <a:pt x="710" y="0"/>
                    <a:pt x="906" y="196"/>
                  </a:cubicBezTo>
                  <a:cubicBezTo>
                    <a:pt x="1102" y="392"/>
                    <a:pt x="1102" y="709"/>
                    <a:pt x="906" y="90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8" name="Freeform 260">
              <a:extLst>
                <a:ext uri="{FF2B5EF4-FFF2-40B4-BE49-F238E27FC236}">
                  <a16:creationId xmlns:a16="http://schemas.microsoft.com/office/drawing/2014/main" xmlns="" id="{21EAF8E6-69E4-8E39-B85B-6590778B6F8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35682" y="1752600"/>
              <a:ext cx="34925" cy="36513"/>
            </a:xfrm>
            <a:custGeom>
              <a:avLst/>
              <a:gdLst>
                <a:gd name="T0" fmla="*/ 905 w 1101"/>
                <a:gd name="T1" fmla="*/ 906 h 1102"/>
                <a:gd name="T2" fmla="*/ 196 w 1101"/>
                <a:gd name="T3" fmla="*/ 906 h 1102"/>
                <a:gd name="T4" fmla="*/ 196 w 1101"/>
                <a:gd name="T5" fmla="*/ 196 h 1102"/>
                <a:gd name="T6" fmla="*/ 905 w 1101"/>
                <a:gd name="T7" fmla="*/ 196 h 1102"/>
                <a:gd name="T8" fmla="*/ 905 w 1101"/>
                <a:gd name="T9" fmla="*/ 906 h 1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1" h="1102">
                  <a:moveTo>
                    <a:pt x="905" y="906"/>
                  </a:moveTo>
                  <a:cubicBezTo>
                    <a:pt x="709" y="1102"/>
                    <a:pt x="392" y="1102"/>
                    <a:pt x="196" y="906"/>
                  </a:cubicBezTo>
                  <a:cubicBezTo>
                    <a:pt x="0" y="710"/>
                    <a:pt x="0" y="392"/>
                    <a:pt x="196" y="196"/>
                  </a:cubicBezTo>
                  <a:cubicBezTo>
                    <a:pt x="392" y="0"/>
                    <a:pt x="709" y="0"/>
                    <a:pt x="905" y="196"/>
                  </a:cubicBezTo>
                  <a:cubicBezTo>
                    <a:pt x="1101" y="392"/>
                    <a:pt x="1101" y="710"/>
                    <a:pt x="905" y="90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9" name="Freeform 261">
              <a:extLst>
                <a:ext uri="{FF2B5EF4-FFF2-40B4-BE49-F238E27FC236}">
                  <a16:creationId xmlns:a16="http://schemas.microsoft.com/office/drawing/2014/main" xmlns="" id="{2F9554D7-D65A-230B-6B1D-7C83B061366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9657" y="1806575"/>
              <a:ext cx="36513" cy="36513"/>
            </a:xfrm>
            <a:custGeom>
              <a:avLst/>
              <a:gdLst>
                <a:gd name="T0" fmla="*/ 905 w 1101"/>
                <a:gd name="T1" fmla="*/ 905 h 1101"/>
                <a:gd name="T2" fmla="*/ 196 w 1101"/>
                <a:gd name="T3" fmla="*/ 905 h 1101"/>
                <a:gd name="T4" fmla="*/ 196 w 1101"/>
                <a:gd name="T5" fmla="*/ 196 h 1101"/>
                <a:gd name="T6" fmla="*/ 905 w 1101"/>
                <a:gd name="T7" fmla="*/ 196 h 1101"/>
                <a:gd name="T8" fmla="*/ 905 w 1101"/>
                <a:gd name="T9" fmla="*/ 905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1" h="1101">
                  <a:moveTo>
                    <a:pt x="905" y="905"/>
                  </a:moveTo>
                  <a:cubicBezTo>
                    <a:pt x="709" y="1101"/>
                    <a:pt x="391" y="1101"/>
                    <a:pt x="196" y="905"/>
                  </a:cubicBezTo>
                  <a:cubicBezTo>
                    <a:pt x="0" y="710"/>
                    <a:pt x="0" y="392"/>
                    <a:pt x="196" y="196"/>
                  </a:cubicBezTo>
                  <a:cubicBezTo>
                    <a:pt x="391" y="0"/>
                    <a:pt x="709" y="0"/>
                    <a:pt x="905" y="196"/>
                  </a:cubicBezTo>
                  <a:cubicBezTo>
                    <a:pt x="1101" y="392"/>
                    <a:pt x="1101" y="710"/>
                    <a:pt x="905" y="90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0" name="Freeform 262">
              <a:extLst>
                <a:ext uri="{FF2B5EF4-FFF2-40B4-BE49-F238E27FC236}">
                  <a16:creationId xmlns:a16="http://schemas.microsoft.com/office/drawing/2014/main" xmlns="" id="{4E038F6E-FDAD-CECD-6E17-B5E384A6DDA2}"/>
                </a:ext>
              </a:extLst>
            </p:cNvPr>
            <p:cNvSpPr>
              <a:spLocks/>
            </p:cNvSpPr>
            <p:nvPr/>
          </p:nvSpPr>
          <p:spPr bwMode="auto">
            <a:xfrm>
              <a:off x="1343632" y="1860550"/>
              <a:ext cx="36513" cy="36513"/>
            </a:xfrm>
            <a:custGeom>
              <a:avLst/>
              <a:gdLst>
                <a:gd name="T0" fmla="*/ 906 w 1102"/>
                <a:gd name="T1" fmla="*/ 905 h 1101"/>
                <a:gd name="T2" fmla="*/ 196 w 1102"/>
                <a:gd name="T3" fmla="*/ 905 h 1101"/>
                <a:gd name="T4" fmla="*/ 196 w 1102"/>
                <a:gd name="T5" fmla="*/ 196 h 1101"/>
                <a:gd name="T6" fmla="*/ 906 w 1102"/>
                <a:gd name="T7" fmla="*/ 196 h 1101"/>
                <a:gd name="T8" fmla="*/ 906 w 1102"/>
                <a:gd name="T9" fmla="*/ 905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2" h="1101">
                  <a:moveTo>
                    <a:pt x="906" y="905"/>
                  </a:moveTo>
                  <a:cubicBezTo>
                    <a:pt x="710" y="1101"/>
                    <a:pt x="392" y="1101"/>
                    <a:pt x="196" y="905"/>
                  </a:cubicBezTo>
                  <a:cubicBezTo>
                    <a:pt x="0" y="709"/>
                    <a:pt x="0" y="392"/>
                    <a:pt x="196" y="196"/>
                  </a:cubicBezTo>
                  <a:cubicBezTo>
                    <a:pt x="392" y="0"/>
                    <a:pt x="710" y="0"/>
                    <a:pt x="906" y="196"/>
                  </a:cubicBezTo>
                  <a:cubicBezTo>
                    <a:pt x="1102" y="392"/>
                    <a:pt x="1102" y="709"/>
                    <a:pt x="906" y="90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1" name="Freeform 263">
              <a:extLst>
                <a:ext uri="{FF2B5EF4-FFF2-40B4-BE49-F238E27FC236}">
                  <a16:creationId xmlns:a16="http://schemas.microsoft.com/office/drawing/2014/main" xmlns="" id="{BFD7E722-DD95-E5C9-9217-4D1E7D68AC16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7607" y="1914525"/>
              <a:ext cx="36513" cy="36513"/>
            </a:xfrm>
            <a:custGeom>
              <a:avLst/>
              <a:gdLst>
                <a:gd name="T0" fmla="*/ 905 w 1101"/>
                <a:gd name="T1" fmla="*/ 906 h 1102"/>
                <a:gd name="T2" fmla="*/ 196 w 1101"/>
                <a:gd name="T3" fmla="*/ 906 h 1102"/>
                <a:gd name="T4" fmla="*/ 196 w 1101"/>
                <a:gd name="T5" fmla="*/ 196 h 1102"/>
                <a:gd name="T6" fmla="*/ 905 w 1101"/>
                <a:gd name="T7" fmla="*/ 196 h 1102"/>
                <a:gd name="T8" fmla="*/ 905 w 1101"/>
                <a:gd name="T9" fmla="*/ 906 h 1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1" h="1102">
                  <a:moveTo>
                    <a:pt x="905" y="906"/>
                  </a:moveTo>
                  <a:cubicBezTo>
                    <a:pt x="709" y="1102"/>
                    <a:pt x="392" y="1102"/>
                    <a:pt x="196" y="906"/>
                  </a:cubicBezTo>
                  <a:cubicBezTo>
                    <a:pt x="0" y="710"/>
                    <a:pt x="0" y="392"/>
                    <a:pt x="196" y="196"/>
                  </a:cubicBezTo>
                  <a:cubicBezTo>
                    <a:pt x="392" y="0"/>
                    <a:pt x="709" y="0"/>
                    <a:pt x="905" y="196"/>
                  </a:cubicBezTo>
                  <a:cubicBezTo>
                    <a:pt x="1101" y="392"/>
                    <a:pt x="1101" y="710"/>
                    <a:pt x="905" y="90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2" name="Freeform 264">
              <a:extLst>
                <a:ext uri="{FF2B5EF4-FFF2-40B4-BE49-F238E27FC236}">
                  <a16:creationId xmlns:a16="http://schemas.microsoft.com/office/drawing/2014/main" xmlns="" id="{58E9C0D6-7B85-6F24-67A9-40DFE88F2958}"/>
                </a:ext>
              </a:extLst>
            </p:cNvPr>
            <p:cNvSpPr>
              <a:spLocks/>
            </p:cNvSpPr>
            <p:nvPr/>
          </p:nvSpPr>
          <p:spPr bwMode="auto">
            <a:xfrm>
              <a:off x="1451582" y="1968500"/>
              <a:ext cx="36513" cy="36513"/>
            </a:xfrm>
            <a:custGeom>
              <a:avLst/>
              <a:gdLst>
                <a:gd name="T0" fmla="*/ 905 w 1101"/>
                <a:gd name="T1" fmla="*/ 905 h 1101"/>
                <a:gd name="T2" fmla="*/ 196 w 1101"/>
                <a:gd name="T3" fmla="*/ 905 h 1101"/>
                <a:gd name="T4" fmla="*/ 196 w 1101"/>
                <a:gd name="T5" fmla="*/ 196 h 1101"/>
                <a:gd name="T6" fmla="*/ 905 w 1101"/>
                <a:gd name="T7" fmla="*/ 196 h 1101"/>
                <a:gd name="T8" fmla="*/ 905 w 1101"/>
                <a:gd name="T9" fmla="*/ 905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1" h="1101">
                  <a:moveTo>
                    <a:pt x="905" y="905"/>
                  </a:moveTo>
                  <a:cubicBezTo>
                    <a:pt x="709" y="1101"/>
                    <a:pt x="391" y="1101"/>
                    <a:pt x="196" y="905"/>
                  </a:cubicBezTo>
                  <a:cubicBezTo>
                    <a:pt x="0" y="710"/>
                    <a:pt x="0" y="392"/>
                    <a:pt x="196" y="196"/>
                  </a:cubicBezTo>
                  <a:cubicBezTo>
                    <a:pt x="391" y="0"/>
                    <a:pt x="709" y="0"/>
                    <a:pt x="905" y="196"/>
                  </a:cubicBezTo>
                  <a:cubicBezTo>
                    <a:pt x="1101" y="392"/>
                    <a:pt x="1101" y="710"/>
                    <a:pt x="905" y="90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3" name="Freeform 265">
              <a:extLst>
                <a:ext uri="{FF2B5EF4-FFF2-40B4-BE49-F238E27FC236}">
                  <a16:creationId xmlns:a16="http://schemas.microsoft.com/office/drawing/2014/main" xmlns="" id="{B41C9561-F8C2-50B8-4D4C-92E0FDCDD3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505557" y="2022475"/>
              <a:ext cx="36513" cy="36513"/>
            </a:xfrm>
            <a:custGeom>
              <a:avLst/>
              <a:gdLst>
                <a:gd name="T0" fmla="*/ 906 w 1102"/>
                <a:gd name="T1" fmla="*/ 905 h 1101"/>
                <a:gd name="T2" fmla="*/ 196 w 1102"/>
                <a:gd name="T3" fmla="*/ 905 h 1101"/>
                <a:gd name="T4" fmla="*/ 196 w 1102"/>
                <a:gd name="T5" fmla="*/ 196 h 1101"/>
                <a:gd name="T6" fmla="*/ 906 w 1102"/>
                <a:gd name="T7" fmla="*/ 196 h 1101"/>
                <a:gd name="T8" fmla="*/ 906 w 1102"/>
                <a:gd name="T9" fmla="*/ 905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2" h="1101">
                  <a:moveTo>
                    <a:pt x="906" y="905"/>
                  </a:moveTo>
                  <a:cubicBezTo>
                    <a:pt x="710" y="1101"/>
                    <a:pt x="392" y="1101"/>
                    <a:pt x="196" y="905"/>
                  </a:cubicBezTo>
                  <a:cubicBezTo>
                    <a:pt x="0" y="709"/>
                    <a:pt x="0" y="392"/>
                    <a:pt x="196" y="196"/>
                  </a:cubicBezTo>
                  <a:cubicBezTo>
                    <a:pt x="392" y="0"/>
                    <a:pt x="710" y="0"/>
                    <a:pt x="906" y="196"/>
                  </a:cubicBezTo>
                  <a:cubicBezTo>
                    <a:pt x="1102" y="392"/>
                    <a:pt x="1102" y="709"/>
                    <a:pt x="906" y="90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</p:grpSp>
      <p:sp>
        <p:nvSpPr>
          <p:cNvPr id="266" name="Freeform 881">
            <a:extLst>
              <a:ext uri="{FF2B5EF4-FFF2-40B4-BE49-F238E27FC236}">
                <a16:creationId xmlns:a16="http://schemas.microsoft.com/office/drawing/2014/main" xmlns="" id="{075C12CE-4D0F-6D5F-998B-910F623A00AD}"/>
              </a:ext>
            </a:extLst>
          </p:cNvPr>
          <p:cNvSpPr>
            <a:spLocks/>
          </p:cNvSpPr>
          <p:nvPr userDrawn="1"/>
        </p:nvSpPr>
        <p:spPr bwMode="auto">
          <a:xfrm>
            <a:off x="8403036" y="4402536"/>
            <a:ext cx="740964" cy="740964"/>
          </a:xfrm>
          <a:custGeom>
            <a:avLst/>
            <a:gdLst>
              <a:gd name="T0" fmla="*/ 16944 w 16944"/>
              <a:gd name="T1" fmla="*/ 0 h 16944"/>
              <a:gd name="T2" fmla="*/ 16944 w 16944"/>
              <a:gd name="T3" fmla="*/ 16944 h 16944"/>
              <a:gd name="T4" fmla="*/ 0 w 16944"/>
              <a:gd name="T5" fmla="*/ 16944 h 16944"/>
              <a:gd name="T6" fmla="*/ 0 w 16944"/>
              <a:gd name="T7" fmla="*/ 12436 h 16944"/>
              <a:gd name="T8" fmla="*/ 12435 w 16944"/>
              <a:gd name="T9" fmla="*/ 0 h 16944"/>
              <a:gd name="T10" fmla="*/ 16944 w 16944"/>
              <a:gd name="T11" fmla="*/ 0 h 169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6944" h="16944">
                <a:moveTo>
                  <a:pt x="16944" y="0"/>
                </a:moveTo>
                <a:lnTo>
                  <a:pt x="16944" y="16944"/>
                </a:lnTo>
                <a:lnTo>
                  <a:pt x="0" y="16944"/>
                </a:lnTo>
                <a:lnTo>
                  <a:pt x="0" y="12436"/>
                </a:lnTo>
                <a:cubicBezTo>
                  <a:pt x="0" y="5568"/>
                  <a:pt x="5567" y="0"/>
                  <a:pt x="12435" y="0"/>
                </a:cubicBezTo>
                <a:lnTo>
                  <a:pt x="16944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267" name="Freeform 352">
            <a:extLst>
              <a:ext uri="{FF2B5EF4-FFF2-40B4-BE49-F238E27FC236}">
                <a16:creationId xmlns:a16="http://schemas.microsoft.com/office/drawing/2014/main" xmlns="" id="{7FDB592B-FFD7-C968-8799-C1D2B9FCC36E}"/>
              </a:ext>
            </a:extLst>
          </p:cNvPr>
          <p:cNvSpPr>
            <a:spLocks/>
          </p:cNvSpPr>
          <p:nvPr userDrawn="1"/>
        </p:nvSpPr>
        <p:spPr bwMode="auto">
          <a:xfrm>
            <a:off x="-1093603" y="3011591"/>
            <a:ext cx="2187206" cy="2575530"/>
          </a:xfrm>
          <a:custGeom>
            <a:avLst/>
            <a:gdLst>
              <a:gd name="T0" fmla="*/ 50016 w 50016"/>
              <a:gd name="T1" fmla="*/ 49881 h 58876"/>
              <a:gd name="T2" fmla="*/ 135 w 50016"/>
              <a:gd name="T3" fmla="*/ 0 h 58876"/>
              <a:gd name="T4" fmla="*/ 0 w 50016"/>
              <a:gd name="T5" fmla="*/ 29959 h 58876"/>
              <a:gd name="T6" fmla="*/ 26668 w 50016"/>
              <a:gd name="T7" fmla="*/ 56627 h 58876"/>
              <a:gd name="T8" fmla="*/ 32096 w 50016"/>
              <a:gd name="T9" fmla="*/ 58876 h 58876"/>
              <a:gd name="T10" fmla="*/ 49927 w 50016"/>
              <a:gd name="T11" fmla="*/ 58876 h 58876"/>
              <a:gd name="T12" fmla="*/ 50016 w 50016"/>
              <a:gd name="T13" fmla="*/ 49881 h 588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0016" h="58876">
                <a:moveTo>
                  <a:pt x="50016" y="49881"/>
                </a:moveTo>
                <a:lnTo>
                  <a:pt x="135" y="0"/>
                </a:lnTo>
                <a:lnTo>
                  <a:pt x="0" y="29959"/>
                </a:lnTo>
                <a:lnTo>
                  <a:pt x="26668" y="56627"/>
                </a:lnTo>
                <a:cubicBezTo>
                  <a:pt x="28107" y="58067"/>
                  <a:pt x="30060" y="58876"/>
                  <a:pt x="32096" y="58876"/>
                </a:cubicBezTo>
                <a:lnTo>
                  <a:pt x="49927" y="58876"/>
                </a:lnTo>
                <a:lnTo>
                  <a:pt x="50016" y="49881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 userDrawn="1">
  <p:cSld name="Title and three columns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21"/>
          <p:cNvSpPr txBox="1">
            <a:spLocks noGrp="1"/>
          </p:cNvSpPr>
          <p:nvPr>
            <p:ph type="body" idx="1"/>
          </p:nvPr>
        </p:nvSpPr>
        <p:spPr>
          <a:xfrm>
            <a:off x="817925" y="3073338"/>
            <a:ext cx="2279176" cy="8393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defRPr>
            </a:lvl1pPr>
            <a:lvl2pPr marL="914400" lvl="1" indent="-3302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2pPr>
            <a:lvl3pPr marL="1371600" lvl="2" indent="-3302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3pPr>
            <a:lvl4pPr marL="1828800" lvl="3" indent="-3302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marL="2286000" lvl="4" indent="-3302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50" name="Google Shape;50;p21"/>
          <p:cNvSpPr txBox="1">
            <a:spLocks noGrp="1"/>
          </p:cNvSpPr>
          <p:nvPr>
            <p:ph type="body" idx="2"/>
          </p:nvPr>
        </p:nvSpPr>
        <p:spPr>
          <a:xfrm>
            <a:off x="3432412" y="3073338"/>
            <a:ext cx="2279176" cy="8393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defRPr>
            </a:lvl1pPr>
            <a:lvl2pPr marL="914400" lvl="1" indent="-3302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2pPr>
            <a:lvl3pPr marL="1371600" lvl="2" indent="-3302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3pPr>
            <a:lvl4pPr marL="1828800" lvl="3" indent="-3302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marL="2286000" lvl="4" indent="-3302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51" name="Google Shape;51;p21"/>
          <p:cNvSpPr txBox="1">
            <a:spLocks noGrp="1"/>
          </p:cNvSpPr>
          <p:nvPr>
            <p:ph type="body" idx="3"/>
          </p:nvPr>
        </p:nvSpPr>
        <p:spPr>
          <a:xfrm>
            <a:off x="817926" y="2709438"/>
            <a:ext cx="2279176" cy="3924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400">
                <a:solidFill>
                  <a:schemeClr val="dk1"/>
                </a:solidFill>
                <a:latin typeface="Poppins ExtraBold" panose="00000900000000000000" pitchFamily="2" charset="0"/>
                <a:ea typeface="Poppins ExtraBold" panose="00000900000000000000" pitchFamily="2" charset="0"/>
                <a:cs typeface="Poppins ExtraBold" panose="00000900000000000000" pitchFamily="2" charset="0"/>
                <a:sym typeface="Bebas Neue"/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35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 dirty="0"/>
          </a:p>
        </p:txBody>
      </p:sp>
      <p:sp>
        <p:nvSpPr>
          <p:cNvPr id="52" name="Google Shape;52;p21"/>
          <p:cNvSpPr txBox="1">
            <a:spLocks noGrp="1"/>
          </p:cNvSpPr>
          <p:nvPr>
            <p:ph type="body" idx="4"/>
          </p:nvPr>
        </p:nvSpPr>
        <p:spPr>
          <a:xfrm>
            <a:off x="3432412" y="2707760"/>
            <a:ext cx="2279176" cy="3924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400">
                <a:solidFill>
                  <a:schemeClr val="dk1"/>
                </a:solidFill>
                <a:latin typeface="Poppins ExtraBold" panose="00000900000000000000" pitchFamily="2" charset="0"/>
                <a:ea typeface="Poppins ExtraBold" panose="00000900000000000000" pitchFamily="2" charset="0"/>
                <a:cs typeface="Poppins ExtraBold" panose="00000900000000000000" pitchFamily="2" charset="0"/>
                <a:sym typeface="Bebas Neue"/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35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 dirty="0"/>
          </a:p>
        </p:txBody>
      </p:sp>
      <p:sp>
        <p:nvSpPr>
          <p:cNvPr id="53" name="Google Shape;53;p21"/>
          <p:cNvSpPr txBox="1">
            <a:spLocks noGrp="1"/>
          </p:cNvSpPr>
          <p:nvPr>
            <p:ph type="body" idx="5"/>
          </p:nvPr>
        </p:nvSpPr>
        <p:spPr>
          <a:xfrm>
            <a:off x="6067792" y="3073337"/>
            <a:ext cx="2279176" cy="8393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defRPr>
            </a:lvl1pPr>
            <a:lvl2pPr marL="914400" lvl="1" indent="-3302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2pPr>
            <a:lvl3pPr marL="1371600" lvl="2" indent="-3302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3pPr>
            <a:lvl4pPr marL="1828800" lvl="3" indent="-3302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marL="2286000" lvl="4" indent="-3302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54" name="Google Shape;54;p21"/>
          <p:cNvSpPr txBox="1">
            <a:spLocks noGrp="1"/>
          </p:cNvSpPr>
          <p:nvPr>
            <p:ph type="body" idx="6"/>
          </p:nvPr>
        </p:nvSpPr>
        <p:spPr>
          <a:xfrm>
            <a:off x="6067793" y="2703610"/>
            <a:ext cx="2279176" cy="3924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400">
                <a:solidFill>
                  <a:schemeClr val="dk1"/>
                </a:solidFill>
                <a:latin typeface="Poppins ExtraBold" panose="00000900000000000000" pitchFamily="2" charset="0"/>
                <a:ea typeface="Poppins ExtraBold" panose="00000900000000000000" pitchFamily="2" charset="0"/>
                <a:cs typeface="Poppins ExtraBold" panose="00000900000000000000" pitchFamily="2" charset="0"/>
                <a:sym typeface="Bebas Neue"/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35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 dirty="0"/>
          </a:p>
        </p:txBody>
      </p:sp>
      <p:sp>
        <p:nvSpPr>
          <p:cNvPr id="2" name="Google Shape;15;p16">
            <a:extLst>
              <a:ext uri="{FF2B5EF4-FFF2-40B4-BE49-F238E27FC236}">
                <a16:creationId xmlns:a16="http://schemas.microsoft.com/office/drawing/2014/main" xmlns="" id="{2E058883-9132-34D2-D315-61C9CF42C49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3900" y="552449"/>
            <a:ext cx="7696200" cy="639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3400" b="0">
                <a:solidFill>
                  <a:schemeClr val="tx1"/>
                </a:solidFill>
                <a:latin typeface="Poppins ExtraBold" panose="00000900000000000000" pitchFamily="2" charset="0"/>
                <a:cs typeface="Poppins ExtraBold" panose="00000900000000000000" pitchFamily="2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534" name="Freeform 881">
            <a:extLst>
              <a:ext uri="{FF2B5EF4-FFF2-40B4-BE49-F238E27FC236}">
                <a16:creationId xmlns:a16="http://schemas.microsoft.com/office/drawing/2014/main" xmlns="" id="{621FDAFB-7F20-C923-F854-5671DFB9486F}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-4702" y="0"/>
            <a:ext cx="740964" cy="740964"/>
          </a:xfrm>
          <a:custGeom>
            <a:avLst/>
            <a:gdLst>
              <a:gd name="T0" fmla="*/ 16944 w 16944"/>
              <a:gd name="T1" fmla="*/ 0 h 16944"/>
              <a:gd name="T2" fmla="*/ 16944 w 16944"/>
              <a:gd name="T3" fmla="*/ 16944 h 16944"/>
              <a:gd name="T4" fmla="*/ 0 w 16944"/>
              <a:gd name="T5" fmla="*/ 16944 h 16944"/>
              <a:gd name="T6" fmla="*/ 0 w 16944"/>
              <a:gd name="T7" fmla="*/ 12436 h 16944"/>
              <a:gd name="T8" fmla="*/ 12435 w 16944"/>
              <a:gd name="T9" fmla="*/ 0 h 16944"/>
              <a:gd name="T10" fmla="*/ 16944 w 16944"/>
              <a:gd name="T11" fmla="*/ 0 h 169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6944" h="16944">
                <a:moveTo>
                  <a:pt x="16944" y="0"/>
                </a:moveTo>
                <a:lnTo>
                  <a:pt x="16944" y="16944"/>
                </a:lnTo>
                <a:lnTo>
                  <a:pt x="0" y="16944"/>
                </a:lnTo>
                <a:lnTo>
                  <a:pt x="0" y="12436"/>
                </a:lnTo>
                <a:cubicBezTo>
                  <a:pt x="0" y="5568"/>
                  <a:pt x="5567" y="0"/>
                  <a:pt x="12435" y="0"/>
                </a:cubicBezTo>
                <a:lnTo>
                  <a:pt x="1694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grpSp>
        <p:nvGrpSpPr>
          <p:cNvPr id="48" name="Grupo 47">
            <a:extLst>
              <a:ext uri="{FF2B5EF4-FFF2-40B4-BE49-F238E27FC236}">
                <a16:creationId xmlns:a16="http://schemas.microsoft.com/office/drawing/2014/main" xmlns="" id="{28331CC6-3D7B-C927-AE82-6BE485D04D11}"/>
              </a:ext>
            </a:extLst>
          </p:cNvPr>
          <p:cNvGrpSpPr/>
          <p:nvPr userDrawn="1"/>
        </p:nvGrpSpPr>
        <p:grpSpPr>
          <a:xfrm>
            <a:off x="8273608" y="4200584"/>
            <a:ext cx="1507863" cy="1510278"/>
            <a:chOff x="39184" y="-151930"/>
            <a:chExt cx="1309806" cy="1311904"/>
          </a:xfrm>
          <a:solidFill>
            <a:schemeClr val="bg2"/>
          </a:solidFill>
        </p:grpSpPr>
        <p:sp>
          <p:nvSpPr>
            <p:cNvPr id="535" name="Oval 357">
              <a:extLst>
                <a:ext uri="{FF2B5EF4-FFF2-40B4-BE49-F238E27FC236}">
                  <a16:creationId xmlns:a16="http://schemas.microsoft.com/office/drawing/2014/main" xmlns="" id="{1DAD88F7-4B42-EFC0-AF04-E40FE058FD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4909" y="544953"/>
              <a:ext cx="44081" cy="44081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36" name="Freeform 358">
              <a:extLst>
                <a:ext uri="{FF2B5EF4-FFF2-40B4-BE49-F238E27FC236}">
                  <a16:creationId xmlns:a16="http://schemas.microsoft.com/office/drawing/2014/main" xmlns="" id="{82E98E92-6920-B943-0F80-5228ACA2F4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31442" y="614221"/>
              <a:ext cx="48279" cy="48279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6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37" name="Freeform 359">
              <a:extLst>
                <a:ext uri="{FF2B5EF4-FFF2-40B4-BE49-F238E27FC236}">
                  <a16:creationId xmlns:a16="http://schemas.microsoft.com/office/drawing/2014/main" xmlns="" id="{3D5206C6-B0CD-76A3-E421-984E7777F4D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0075" y="685588"/>
              <a:ext cx="48279" cy="48279"/>
            </a:xfrm>
            <a:custGeom>
              <a:avLst/>
              <a:gdLst>
                <a:gd name="T0" fmla="*/ 194 w 1094"/>
                <a:gd name="T1" fmla="*/ 899 h 1094"/>
                <a:gd name="T2" fmla="*/ 194 w 1094"/>
                <a:gd name="T3" fmla="*/ 194 h 1094"/>
                <a:gd name="T4" fmla="*/ 899 w 1094"/>
                <a:gd name="T5" fmla="*/ 194 h 1094"/>
                <a:gd name="T6" fmla="*/ 899 w 1094"/>
                <a:gd name="T7" fmla="*/ 899 h 1094"/>
                <a:gd name="T8" fmla="*/ 194 w 1094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38" name="Freeform 360">
              <a:extLst>
                <a:ext uri="{FF2B5EF4-FFF2-40B4-BE49-F238E27FC236}">
                  <a16:creationId xmlns:a16="http://schemas.microsoft.com/office/drawing/2014/main" xmlns="" id="{8F2D5EED-F747-CFE2-359A-73096FC4874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8707" y="756956"/>
              <a:ext cx="48279" cy="482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6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39" name="Freeform 361">
              <a:extLst>
                <a:ext uri="{FF2B5EF4-FFF2-40B4-BE49-F238E27FC236}">
                  <a16:creationId xmlns:a16="http://schemas.microsoft.com/office/drawing/2014/main" xmlns="" id="{6C081B5F-F5BB-5F8E-E761-F32910292D6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9439" y="828324"/>
              <a:ext cx="46179" cy="461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40" name="Freeform 362">
              <a:extLst>
                <a:ext uri="{FF2B5EF4-FFF2-40B4-BE49-F238E27FC236}">
                  <a16:creationId xmlns:a16="http://schemas.microsoft.com/office/drawing/2014/main" xmlns="" id="{C7EB3274-67A3-292B-71C6-153491215DA7}"/>
                </a:ext>
              </a:extLst>
            </p:cNvPr>
            <p:cNvSpPr>
              <a:spLocks/>
            </p:cNvSpPr>
            <p:nvPr/>
          </p:nvSpPr>
          <p:spPr bwMode="auto">
            <a:xfrm>
              <a:off x="948072" y="899691"/>
              <a:ext cx="48279" cy="461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41" name="Freeform 363">
              <a:extLst>
                <a:ext uri="{FF2B5EF4-FFF2-40B4-BE49-F238E27FC236}">
                  <a16:creationId xmlns:a16="http://schemas.microsoft.com/office/drawing/2014/main" xmlns="" id="{4825555E-EB4E-BB4D-6430-8AE6BA0BCD63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704" y="968960"/>
              <a:ext cx="48279" cy="48279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5 h 1094"/>
                <a:gd name="T4" fmla="*/ 900 w 1095"/>
                <a:gd name="T5" fmla="*/ 195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42" name="Freeform 364">
              <a:extLst>
                <a:ext uri="{FF2B5EF4-FFF2-40B4-BE49-F238E27FC236}">
                  <a16:creationId xmlns:a16="http://schemas.microsoft.com/office/drawing/2014/main" xmlns="" id="{06D83182-87A9-2B24-30F8-5C5B3A4B0319}"/>
                </a:ext>
              </a:extLst>
            </p:cNvPr>
            <p:cNvSpPr>
              <a:spLocks/>
            </p:cNvSpPr>
            <p:nvPr/>
          </p:nvSpPr>
          <p:spPr bwMode="auto">
            <a:xfrm>
              <a:off x="805336" y="1040328"/>
              <a:ext cx="48279" cy="48279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6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43" name="Freeform 365">
              <a:extLst>
                <a:ext uri="{FF2B5EF4-FFF2-40B4-BE49-F238E27FC236}">
                  <a16:creationId xmlns:a16="http://schemas.microsoft.com/office/drawing/2014/main" xmlns="" id="{B15B57D9-A06A-3FB8-6E44-5EF95842539D}"/>
                </a:ext>
              </a:extLst>
            </p:cNvPr>
            <p:cNvSpPr>
              <a:spLocks/>
            </p:cNvSpPr>
            <p:nvPr/>
          </p:nvSpPr>
          <p:spPr bwMode="auto">
            <a:xfrm>
              <a:off x="733969" y="1111695"/>
              <a:ext cx="48279" cy="48279"/>
            </a:xfrm>
            <a:custGeom>
              <a:avLst/>
              <a:gdLst>
                <a:gd name="T0" fmla="*/ 194 w 1094"/>
                <a:gd name="T1" fmla="*/ 899 h 1094"/>
                <a:gd name="T2" fmla="*/ 194 w 1094"/>
                <a:gd name="T3" fmla="*/ 194 h 1094"/>
                <a:gd name="T4" fmla="*/ 899 w 1094"/>
                <a:gd name="T5" fmla="*/ 194 h 1094"/>
                <a:gd name="T6" fmla="*/ 899 w 1094"/>
                <a:gd name="T7" fmla="*/ 899 h 1094"/>
                <a:gd name="T8" fmla="*/ 194 w 1094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44" name="Freeform 377">
              <a:extLst>
                <a:ext uri="{FF2B5EF4-FFF2-40B4-BE49-F238E27FC236}">
                  <a16:creationId xmlns:a16="http://schemas.microsoft.com/office/drawing/2014/main" xmlns="" id="{4F64B168-81B0-93FA-FD1C-D240F374D09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44036" y="486180"/>
              <a:ext cx="48279" cy="482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45" name="Freeform 378">
              <a:extLst>
                <a:ext uri="{FF2B5EF4-FFF2-40B4-BE49-F238E27FC236}">
                  <a16:creationId xmlns:a16="http://schemas.microsoft.com/office/drawing/2014/main" xmlns="" id="{CB8E9734-6805-E028-86D2-211CDEB3983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4769" y="557547"/>
              <a:ext cx="46179" cy="461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46" name="Oval 379">
              <a:extLst>
                <a:ext uri="{FF2B5EF4-FFF2-40B4-BE49-F238E27FC236}">
                  <a16:creationId xmlns:a16="http://schemas.microsoft.com/office/drawing/2014/main" xmlns="" id="{990B0478-6D5F-8A87-83A4-C352BF209E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5499" y="628915"/>
              <a:ext cx="44081" cy="44081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47" name="Oval 380">
              <a:extLst>
                <a:ext uri="{FF2B5EF4-FFF2-40B4-BE49-F238E27FC236}">
                  <a16:creationId xmlns:a16="http://schemas.microsoft.com/office/drawing/2014/main" xmlns="" id="{FC6A9498-8680-C111-47F6-2A00EA6F17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4132" y="700282"/>
              <a:ext cx="44081" cy="44081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48" name="Freeform 381">
              <a:extLst>
                <a:ext uri="{FF2B5EF4-FFF2-40B4-BE49-F238E27FC236}">
                  <a16:creationId xmlns:a16="http://schemas.microsoft.com/office/drawing/2014/main" xmlns="" id="{1F5912B7-3528-2279-EB3A-2748357945F7}"/>
                </a:ext>
              </a:extLst>
            </p:cNvPr>
            <p:cNvSpPr>
              <a:spLocks/>
            </p:cNvSpPr>
            <p:nvPr/>
          </p:nvSpPr>
          <p:spPr bwMode="auto">
            <a:xfrm>
              <a:off x="960666" y="769550"/>
              <a:ext cx="48279" cy="482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49" name="Freeform 382">
              <a:extLst>
                <a:ext uri="{FF2B5EF4-FFF2-40B4-BE49-F238E27FC236}">
                  <a16:creationId xmlns:a16="http://schemas.microsoft.com/office/drawing/2014/main" xmlns="" id="{721EED9D-E3EB-683C-26F6-7B064DBA0D76}"/>
                </a:ext>
              </a:extLst>
            </p:cNvPr>
            <p:cNvSpPr>
              <a:spLocks/>
            </p:cNvSpPr>
            <p:nvPr/>
          </p:nvSpPr>
          <p:spPr bwMode="auto">
            <a:xfrm>
              <a:off x="889298" y="840918"/>
              <a:ext cx="48279" cy="482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50" name="Freeform 383">
              <a:extLst>
                <a:ext uri="{FF2B5EF4-FFF2-40B4-BE49-F238E27FC236}">
                  <a16:creationId xmlns:a16="http://schemas.microsoft.com/office/drawing/2014/main" xmlns="" id="{6CBEA68D-4493-0340-BA6E-0ACA887B5FAB}"/>
                </a:ext>
              </a:extLst>
            </p:cNvPr>
            <p:cNvSpPr>
              <a:spLocks/>
            </p:cNvSpPr>
            <p:nvPr/>
          </p:nvSpPr>
          <p:spPr bwMode="auto">
            <a:xfrm>
              <a:off x="817931" y="912285"/>
              <a:ext cx="48279" cy="482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51" name="Freeform 384">
              <a:extLst>
                <a:ext uri="{FF2B5EF4-FFF2-40B4-BE49-F238E27FC236}">
                  <a16:creationId xmlns:a16="http://schemas.microsoft.com/office/drawing/2014/main" xmlns="" id="{AA3E905A-1CC7-3516-9925-0A0471E6650C}"/>
                </a:ext>
              </a:extLst>
            </p:cNvPr>
            <p:cNvSpPr>
              <a:spLocks/>
            </p:cNvSpPr>
            <p:nvPr/>
          </p:nvSpPr>
          <p:spPr bwMode="auto">
            <a:xfrm>
              <a:off x="748662" y="983653"/>
              <a:ext cx="46179" cy="461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52" name="Freeform 385">
              <a:extLst>
                <a:ext uri="{FF2B5EF4-FFF2-40B4-BE49-F238E27FC236}">
                  <a16:creationId xmlns:a16="http://schemas.microsoft.com/office/drawing/2014/main" xmlns="" id="{6BA17AC7-2E06-7FA1-FA30-79D137B26CE9}"/>
                </a:ext>
              </a:extLst>
            </p:cNvPr>
            <p:cNvSpPr>
              <a:spLocks/>
            </p:cNvSpPr>
            <p:nvPr/>
          </p:nvSpPr>
          <p:spPr bwMode="auto">
            <a:xfrm>
              <a:off x="677294" y="1052922"/>
              <a:ext cx="46179" cy="48279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900 w 1094"/>
                <a:gd name="T5" fmla="*/ 195 h 1094"/>
                <a:gd name="T6" fmla="*/ 900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53" name="Freeform 397">
              <a:extLst>
                <a:ext uri="{FF2B5EF4-FFF2-40B4-BE49-F238E27FC236}">
                  <a16:creationId xmlns:a16="http://schemas.microsoft.com/office/drawing/2014/main" xmlns="" id="{AE135C53-A6DF-4995-8475-8667FABD435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7363" y="427407"/>
              <a:ext cx="48279" cy="482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54" name="Freeform 398">
              <a:extLst>
                <a:ext uri="{FF2B5EF4-FFF2-40B4-BE49-F238E27FC236}">
                  <a16:creationId xmlns:a16="http://schemas.microsoft.com/office/drawing/2014/main" xmlns="" id="{081D0BFA-9AE0-6082-6752-96E8E1A649E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5995" y="498774"/>
              <a:ext cx="48279" cy="482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55" name="Oval 399">
              <a:extLst>
                <a:ext uri="{FF2B5EF4-FFF2-40B4-BE49-F238E27FC236}">
                  <a16:creationId xmlns:a16="http://schemas.microsoft.com/office/drawing/2014/main" xmlns="" id="{C62689BD-4795-94A1-2ADD-4F4ACA9F93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6726" y="572240"/>
              <a:ext cx="44081" cy="44081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56" name="Oval 400">
              <a:extLst>
                <a:ext uri="{FF2B5EF4-FFF2-40B4-BE49-F238E27FC236}">
                  <a16:creationId xmlns:a16="http://schemas.microsoft.com/office/drawing/2014/main" xmlns="" id="{B6C57751-9774-8D95-62F9-F45EC98EEB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5359" y="643608"/>
              <a:ext cx="44081" cy="41981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57" name="Freeform 401">
              <a:extLst>
                <a:ext uri="{FF2B5EF4-FFF2-40B4-BE49-F238E27FC236}">
                  <a16:creationId xmlns:a16="http://schemas.microsoft.com/office/drawing/2014/main" xmlns="" id="{ED03AFB9-D96F-FE80-BC10-5A3C90F2754F}"/>
                </a:ext>
              </a:extLst>
            </p:cNvPr>
            <p:cNvSpPr>
              <a:spLocks/>
            </p:cNvSpPr>
            <p:nvPr/>
          </p:nvSpPr>
          <p:spPr bwMode="auto">
            <a:xfrm>
              <a:off x="901893" y="710777"/>
              <a:ext cx="48279" cy="48279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6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58" name="Freeform 402">
              <a:extLst>
                <a:ext uri="{FF2B5EF4-FFF2-40B4-BE49-F238E27FC236}">
                  <a16:creationId xmlns:a16="http://schemas.microsoft.com/office/drawing/2014/main" xmlns="" id="{9644E079-2B37-393D-311A-F4424E9D860E}"/>
                </a:ext>
              </a:extLst>
            </p:cNvPr>
            <p:cNvSpPr>
              <a:spLocks/>
            </p:cNvSpPr>
            <p:nvPr/>
          </p:nvSpPr>
          <p:spPr bwMode="auto">
            <a:xfrm>
              <a:off x="832623" y="782145"/>
              <a:ext cx="46179" cy="48279"/>
            </a:xfrm>
            <a:custGeom>
              <a:avLst/>
              <a:gdLst>
                <a:gd name="T0" fmla="*/ 194 w 1094"/>
                <a:gd name="T1" fmla="*/ 899 h 1094"/>
                <a:gd name="T2" fmla="*/ 194 w 1094"/>
                <a:gd name="T3" fmla="*/ 194 h 1094"/>
                <a:gd name="T4" fmla="*/ 899 w 1094"/>
                <a:gd name="T5" fmla="*/ 194 h 1094"/>
                <a:gd name="T6" fmla="*/ 899 w 1094"/>
                <a:gd name="T7" fmla="*/ 899 h 1094"/>
                <a:gd name="T8" fmla="*/ 194 w 1094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59" name="Freeform 403">
              <a:extLst>
                <a:ext uri="{FF2B5EF4-FFF2-40B4-BE49-F238E27FC236}">
                  <a16:creationId xmlns:a16="http://schemas.microsoft.com/office/drawing/2014/main" xmlns="" id="{4626B771-1D45-8F24-3119-4A913A6BA41A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56" y="853512"/>
              <a:ext cx="48279" cy="482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6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60" name="Freeform 404">
              <a:extLst>
                <a:ext uri="{FF2B5EF4-FFF2-40B4-BE49-F238E27FC236}">
                  <a16:creationId xmlns:a16="http://schemas.microsoft.com/office/drawing/2014/main" xmlns="" id="{476EEBC2-A1B5-BE19-18BE-BBB0C68D5A4A}"/>
                </a:ext>
              </a:extLst>
            </p:cNvPr>
            <p:cNvSpPr>
              <a:spLocks/>
            </p:cNvSpPr>
            <p:nvPr/>
          </p:nvSpPr>
          <p:spPr bwMode="auto">
            <a:xfrm>
              <a:off x="689888" y="924880"/>
              <a:ext cx="48279" cy="482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61" name="Freeform 405">
              <a:extLst>
                <a:ext uri="{FF2B5EF4-FFF2-40B4-BE49-F238E27FC236}">
                  <a16:creationId xmlns:a16="http://schemas.microsoft.com/office/drawing/2014/main" xmlns="" id="{E704E6DD-1DD7-9D07-561C-9A3ED5C5398C}"/>
                </a:ext>
              </a:extLst>
            </p:cNvPr>
            <p:cNvSpPr>
              <a:spLocks/>
            </p:cNvSpPr>
            <p:nvPr/>
          </p:nvSpPr>
          <p:spPr bwMode="auto">
            <a:xfrm>
              <a:off x="618521" y="996247"/>
              <a:ext cx="48279" cy="482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62" name="Freeform 418">
              <a:extLst>
                <a:ext uri="{FF2B5EF4-FFF2-40B4-BE49-F238E27FC236}">
                  <a16:creationId xmlns:a16="http://schemas.microsoft.com/office/drawing/2014/main" xmlns="" id="{E71AED59-8C4E-F2F8-2A54-86AFE716277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8589" y="370732"/>
              <a:ext cx="48278" cy="46179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89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63" name="Freeform 419">
              <a:extLst>
                <a:ext uri="{FF2B5EF4-FFF2-40B4-BE49-F238E27FC236}">
                  <a16:creationId xmlns:a16="http://schemas.microsoft.com/office/drawing/2014/main" xmlns="" id="{AAE198AF-BD71-7929-04BD-CB57025219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7221" y="440001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64" name="Freeform 420">
              <a:extLst>
                <a:ext uri="{FF2B5EF4-FFF2-40B4-BE49-F238E27FC236}">
                  <a16:creationId xmlns:a16="http://schemas.microsoft.com/office/drawing/2014/main" xmlns="" id="{E0D6453D-5FF2-ED80-C461-D6C295C47E9C}"/>
                </a:ext>
              </a:extLst>
            </p:cNvPr>
            <p:cNvSpPr>
              <a:spLocks/>
            </p:cNvSpPr>
            <p:nvPr/>
          </p:nvSpPr>
          <p:spPr bwMode="auto">
            <a:xfrm>
              <a:off x="985854" y="511368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65" name="Freeform 421">
              <a:extLst>
                <a:ext uri="{FF2B5EF4-FFF2-40B4-BE49-F238E27FC236}">
                  <a16:creationId xmlns:a16="http://schemas.microsoft.com/office/drawing/2014/main" xmlns="" id="{394C4F48-CF5D-1C80-1D87-69EFC88DFE4C}"/>
                </a:ext>
              </a:extLst>
            </p:cNvPr>
            <p:cNvSpPr>
              <a:spLocks/>
            </p:cNvSpPr>
            <p:nvPr/>
          </p:nvSpPr>
          <p:spPr bwMode="auto">
            <a:xfrm>
              <a:off x="916585" y="582736"/>
              <a:ext cx="46179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66" name="Freeform 422">
              <a:extLst>
                <a:ext uri="{FF2B5EF4-FFF2-40B4-BE49-F238E27FC236}">
                  <a16:creationId xmlns:a16="http://schemas.microsoft.com/office/drawing/2014/main" xmlns="" id="{FD554CEF-D17C-E137-7A9F-783AF61135B0}"/>
                </a:ext>
              </a:extLst>
            </p:cNvPr>
            <p:cNvSpPr>
              <a:spLocks/>
            </p:cNvSpPr>
            <p:nvPr/>
          </p:nvSpPr>
          <p:spPr bwMode="auto">
            <a:xfrm>
              <a:off x="845218" y="654104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899 w 1094"/>
                <a:gd name="T5" fmla="*/ 195 h 1094"/>
                <a:gd name="T6" fmla="*/ 899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67" name="Oval 423">
              <a:extLst>
                <a:ext uri="{FF2B5EF4-FFF2-40B4-BE49-F238E27FC236}">
                  <a16:creationId xmlns:a16="http://schemas.microsoft.com/office/drawing/2014/main" xmlns="" id="{20FC3864-726C-554D-DF2C-3D436ACC28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5949" y="727570"/>
              <a:ext cx="44080" cy="41981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68" name="Freeform 424">
              <a:extLst>
                <a:ext uri="{FF2B5EF4-FFF2-40B4-BE49-F238E27FC236}">
                  <a16:creationId xmlns:a16="http://schemas.microsoft.com/office/drawing/2014/main" xmlns="" id="{FAB7A66F-3EEE-0BC0-79B2-C3EA7E72FFBF}"/>
                </a:ext>
              </a:extLst>
            </p:cNvPr>
            <p:cNvSpPr>
              <a:spLocks/>
            </p:cNvSpPr>
            <p:nvPr/>
          </p:nvSpPr>
          <p:spPr bwMode="auto">
            <a:xfrm>
              <a:off x="702483" y="796839"/>
              <a:ext cx="48278" cy="46179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89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69" name="Freeform 425">
              <a:extLst>
                <a:ext uri="{FF2B5EF4-FFF2-40B4-BE49-F238E27FC236}">
                  <a16:creationId xmlns:a16="http://schemas.microsoft.com/office/drawing/2014/main" xmlns="" id="{85AFD2E9-5A40-F9CA-B8C3-0EF9C13D9DA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115" y="866107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70" name="Freeform 426">
              <a:extLst>
                <a:ext uri="{FF2B5EF4-FFF2-40B4-BE49-F238E27FC236}">
                  <a16:creationId xmlns:a16="http://schemas.microsoft.com/office/drawing/2014/main" xmlns="" id="{F2287618-47B0-3F4C-BC67-E5C3FBDFE0A1}"/>
                </a:ext>
              </a:extLst>
            </p:cNvPr>
            <p:cNvSpPr>
              <a:spLocks/>
            </p:cNvSpPr>
            <p:nvPr/>
          </p:nvSpPr>
          <p:spPr bwMode="auto">
            <a:xfrm>
              <a:off x="559747" y="937475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71" name="Freeform 438">
              <a:extLst>
                <a:ext uri="{FF2B5EF4-FFF2-40B4-BE49-F238E27FC236}">
                  <a16:creationId xmlns:a16="http://schemas.microsoft.com/office/drawing/2014/main" xmlns="" id="{6FE256CC-A3DE-0720-E551-68EA891DAE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1915" y="311959"/>
              <a:ext cx="46179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5 h 1094"/>
                <a:gd name="T4" fmla="*/ 900 w 1095"/>
                <a:gd name="T5" fmla="*/ 195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72" name="Freeform 439">
              <a:extLst>
                <a:ext uri="{FF2B5EF4-FFF2-40B4-BE49-F238E27FC236}">
                  <a16:creationId xmlns:a16="http://schemas.microsoft.com/office/drawing/2014/main" xmlns="" id="{57D7D052-90B1-CD3E-F5ED-F4034146FE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0547" y="383327"/>
              <a:ext cx="48278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73" name="Freeform 440">
              <a:extLst>
                <a:ext uri="{FF2B5EF4-FFF2-40B4-BE49-F238E27FC236}">
                  <a16:creationId xmlns:a16="http://schemas.microsoft.com/office/drawing/2014/main" xmlns="" id="{9353C1EA-3C4B-3D8A-4F50-201024413315}"/>
                </a:ext>
              </a:extLst>
            </p:cNvPr>
            <p:cNvSpPr>
              <a:spLocks/>
            </p:cNvSpPr>
            <p:nvPr/>
          </p:nvSpPr>
          <p:spPr bwMode="auto">
            <a:xfrm>
              <a:off x="929180" y="454694"/>
              <a:ext cx="48278" cy="461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6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6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74" name="Freeform 441">
              <a:extLst>
                <a:ext uri="{FF2B5EF4-FFF2-40B4-BE49-F238E27FC236}">
                  <a16:creationId xmlns:a16="http://schemas.microsoft.com/office/drawing/2014/main" xmlns="" id="{1D8EC528-17F5-8FC4-1552-846F014B232E}"/>
                </a:ext>
              </a:extLst>
            </p:cNvPr>
            <p:cNvSpPr>
              <a:spLocks/>
            </p:cNvSpPr>
            <p:nvPr/>
          </p:nvSpPr>
          <p:spPr bwMode="auto">
            <a:xfrm>
              <a:off x="857812" y="523963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75" name="Freeform 442">
              <a:extLst>
                <a:ext uri="{FF2B5EF4-FFF2-40B4-BE49-F238E27FC236}">
                  <a16:creationId xmlns:a16="http://schemas.microsoft.com/office/drawing/2014/main" xmlns="" id="{168140DA-C650-BBB7-1530-29F1F7841746}"/>
                </a:ext>
              </a:extLst>
            </p:cNvPr>
            <p:cNvSpPr>
              <a:spLocks/>
            </p:cNvSpPr>
            <p:nvPr/>
          </p:nvSpPr>
          <p:spPr bwMode="auto">
            <a:xfrm>
              <a:off x="786444" y="595330"/>
              <a:ext cx="48278" cy="48278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76" name="Oval 443">
              <a:extLst>
                <a:ext uri="{FF2B5EF4-FFF2-40B4-BE49-F238E27FC236}">
                  <a16:creationId xmlns:a16="http://schemas.microsoft.com/office/drawing/2014/main" xmlns="" id="{3613AAEC-B2DE-E1DE-1E2D-F1E9833183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176" y="668797"/>
              <a:ext cx="44080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77" name="Oval 444">
              <a:extLst>
                <a:ext uri="{FF2B5EF4-FFF2-40B4-BE49-F238E27FC236}">
                  <a16:creationId xmlns:a16="http://schemas.microsoft.com/office/drawing/2014/main" xmlns="" id="{DAE9A987-337A-81FB-E4AB-BD9B49D3EC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7907" y="740164"/>
              <a:ext cx="41981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78" name="Freeform 445">
              <a:extLst>
                <a:ext uri="{FF2B5EF4-FFF2-40B4-BE49-F238E27FC236}">
                  <a16:creationId xmlns:a16="http://schemas.microsoft.com/office/drawing/2014/main" xmlns="" id="{34E73F57-607A-7114-7041-195490B2E73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441" y="809433"/>
              <a:ext cx="48278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79" name="Freeform 446">
              <a:extLst>
                <a:ext uri="{FF2B5EF4-FFF2-40B4-BE49-F238E27FC236}">
                  <a16:creationId xmlns:a16="http://schemas.microsoft.com/office/drawing/2014/main" xmlns="" id="{FD0DB570-8799-6CD4-2E02-0A3209C53B18}"/>
                </a:ext>
              </a:extLst>
            </p:cNvPr>
            <p:cNvSpPr>
              <a:spLocks/>
            </p:cNvSpPr>
            <p:nvPr/>
          </p:nvSpPr>
          <p:spPr bwMode="auto">
            <a:xfrm>
              <a:off x="503073" y="880800"/>
              <a:ext cx="48278" cy="46179"/>
            </a:xfrm>
            <a:custGeom>
              <a:avLst/>
              <a:gdLst>
                <a:gd name="T0" fmla="*/ 194 w 1094"/>
                <a:gd name="T1" fmla="*/ 899 h 1094"/>
                <a:gd name="T2" fmla="*/ 194 w 1094"/>
                <a:gd name="T3" fmla="*/ 194 h 1094"/>
                <a:gd name="T4" fmla="*/ 899 w 1094"/>
                <a:gd name="T5" fmla="*/ 194 h 1094"/>
                <a:gd name="T6" fmla="*/ 899 w 1094"/>
                <a:gd name="T7" fmla="*/ 899 h 1094"/>
                <a:gd name="T8" fmla="*/ 194 w 1094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80" name="Freeform 458">
              <a:extLst>
                <a:ext uri="{FF2B5EF4-FFF2-40B4-BE49-F238E27FC236}">
                  <a16:creationId xmlns:a16="http://schemas.microsoft.com/office/drawing/2014/main" xmlns="" id="{FAF01791-5A27-C725-5ED9-4CCF1F46C5C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3141" y="253186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81" name="Freeform 459">
              <a:extLst>
                <a:ext uri="{FF2B5EF4-FFF2-40B4-BE49-F238E27FC236}">
                  <a16:creationId xmlns:a16="http://schemas.microsoft.com/office/drawing/2014/main" xmlns="" id="{92016EFE-3518-E010-15B5-D647BAB2DFDF}"/>
                </a:ext>
              </a:extLst>
            </p:cNvPr>
            <p:cNvSpPr>
              <a:spLocks/>
            </p:cNvSpPr>
            <p:nvPr/>
          </p:nvSpPr>
          <p:spPr bwMode="auto">
            <a:xfrm>
              <a:off x="941774" y="324553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899 w 1094"/>
                <a:gd name="T5" fmla="*/ 195 h 1094"/>
                <a:gd name="T6" fmla="*/ 899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82" name="Freeform 460">
              <a:extLst>
                <a:ext uri="{FF2B5EF4-FFF2-40B4-BE49-F238E27FC236}">
                  <a16:creationId xmlns:a16="http://schemas.microsoft.com/office/drawing/2014/main" xmlns="" id="{1DA3C034-EC09-C9B5-4067-ED831CED0753}"/>
                </a:ext>
              </a:extLst>
            </p:cNvPr>
            <p:cNvSpPr>
              <a:spLocks/>
            </p:cNvSpPr>
            <p:nvPr/>
          </p:nvSpPr>
          <p:spPr bwMode="auto">
            <a:xfrm>
              <a:off x="870406" y="395921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4 h 1094"/>
                <a:gd name="T4" fmla="*/ 900 w 1094"/>
                <a:gd name="T5" fmla="*/ 194 h 1094"/>
                <a:gd name="T6" fmla="*/ 900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83" name="Freeform 461">
              <a:extLst>
                <a:ext uri="{FF2B5EF4-FFF2-40B4-BE49-F238E27FC236}">
                  <a16:creationId xmlns:a16="http://schemas.microsoft.com/office/drawing/2014/main" xmlns="" id="{D37329AF-8338-2D66-1619-4B117366CEC6}"/>
                </a:ext>
              </a:extLst>
            </p:cNvPr>
            <p:cNvSpPr>
              <a:spLocks/>
            </p:cNvSpPr>
            <p:nvPr/>
          </p:nvSpPr>
          <p:spPr bwMode="auto">
            <a:xfrm>
              <a:off x="799039" y="467288"/>
              <a:ext cx="48278" cy="48278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89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84" name="Freeform 462">
              <a:extLst>
                <a:ext uri="{FF2B5EF4-FFF2-40B4-BE49-F238E27FC236}">
                  <a16:creationId xmlns:a16="http://schemas.microsoft.com/office/drawing/2014/main" xmlns="" id="{2A84D235-544D-3D87-4530-045182AD83BD}"/>
                </a:ext>
              </a:extLst>
            </p:cNvPr>
            <p:cNvSpPr>
              <a:spLocks/>
            </p:cNvSpPr>
            <p:nvPr/>
          </p:nvSpPr>
          <p:spPr bwMode="auto">
            <a:xfrm>
              <a:off x="729770" y="538656"/>
              <a:ext cx="46179" cy="461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85" name="Freeform 463">
              <a:extLst>
                <a:ext uri="{FF2B5EF4-FFF2-40B4-BE49-F238E27FC236}">
                  <a16:creationId xmlns:a16="http://schemas.microsoft.com/office/drawing/2014/main" xmlns="" id="{0E9C4906-75FC-FED7-562F-5A9EF1667AAC}"/>
                </a:ext>
              </a:extLst>
            </p:cNvPr>
            <p:cNvSpPr>
              <a:spLocks/>
            </p:cNvSpPr>
            <p:nvPr/>
          </p:nvSpPr>
          <p:spPr bwMode="auto">
            <a:xfrm>
              <a:off x="658403" y="607925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86" name="Freeform 464">
              <a:extLst>
                <a:ext uri="{FF2B5EF4-FFF2-40B4-BE49-F238E27FC236}">
                  <a16:creationId xmlns:a16="http://schemas.microsoft.com/office/drawing/2014/main" xmlns="" id="{39387CE3-69FF-BF82-363A-E5A28A397B75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035" y="679292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87" name="Freeform 465">
              <a:extLst>
                <a:ext uri="{FF2B5EF4-FFF2-40B4-BE49-F238E27FC236}">
                  <a16:creationId xmlns:a16="http://schemas.microsoft.com/office/drawing/2014/main" xmlns="" id="{78028CD4-6F2F-ADAF-559C-975279CACFA5}"/>
                </a:ext>
              </a:extLst>
            </p:cNvPr>
            <p:cNvSpPr>
              <a:spLocks/>
            </p:cNvSpPr>
            <p:nvPr/>
          </p:nvSpPr>
          <p:spPr bwMode="auto">
            <a:xfrm>
              <a:off x="515667" y="750660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899 w 1094"/>
                <a:gd name="T5" fmla="*/ 195 h 1094"/>
                <a:gd name="T6" fmla="*/ 899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88" name="Freeform 466">
              <a:extLst>
                <a:ext uri="{FF2B5EF4-FFF2-40B4-BE49-F238E27FC236}">
                  <a16:creationId xmlns:a16="http://schemas.microsoft.com/office/drawing/2014/main" xmlns="" id="{6ACF5758-C196-1C13-1B5A-412035BBFCED}"/>
                </a:ext>
              </a:extLst>
            </p:cNvPr>
            <p:cNvSpPr>
              <a:spLocks/>
            </p:cNvSpPr>
            <p:nvPr/>
          </p:nvSpPr>
          <p:spPr bwMode="auto">
            <a:xfrm>
              <a:off x="444300" y="822027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4 h 1094"/>
                <a:gd name="T4" fmla="*/ 900 w 1094"/>
                <a:gd name="T5" fmla="*/ 194 h 1094"/>
                <a:gd name="T6" fmla="*/ 900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89" name="Freeform 478">
              <a:extLst>
                <a:ext uri="{FF2B5EF4-FFF2-40B4-BE49-F238E27FC236}">
                  <a16:creationId xmlns:a16="http://schemas.microsoft.com/office/drawing/2014/main" xmlns="" id="{2A877D03-BABD-40D2-73D0-3B48676D3B69}"/>
                </a:ext>
              </a:extLst>
            </p:cNvPr>
            <p:cNvSpPr>
              <a:spLocks/>
            </p:cNvSpPr>
            <p:nvPr/>
          </p:nvSpPr>
          <p:spPr bwMode="auto">
            <a:xfrm>
              <a:off x="954368" y="196512"/>
              <a:ext cx="48278" cy="461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90" name="Freeform 479">
              <a:extLst>
                <a:ext uri="{FF2B5EF4-FFF2-40B4-BE49-F238E27FC236}">
                  <a16:creationId xmlns:a16="http://schemas.microsoft.com/office/drawing/2014/main" xmlns="" id="{6827547E-AE36-2CA7-1165-2546823A3282}"/>
                </a:ext>
              </a:extLst>
            </p:cNvPr>
            <p:cNvSpPr>
              <a:spLocks/>
            </p:cNvSpPr>
            <p:nvPr/>
          </p:nvSpPr>
          <p:spPr bwMode="auto">
            <a:xfrm>
              <a:off x="885100" y="267879"/>
              <a:ext cx="46179" cy="461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91" name="Freeform 480">
              <a:extLst>
                <a:ext uri="{FF2B5EF4-FFF2-40B4-BE49-F238E27FC236}">
                  <a16:creationId xmlns:a16="http://schemas.microsoft.com/office/drawing/2014/main" xmlns="" id="{9CC4B829-5965-5CD5-3C3C-EC985E995BD5}"/>
                </a:ext>
              </a:extLst>
            </p:cNvPr>
            <p:cNvSpPr>
              <a:spLocks/>
            </p:cNvSpPr>
            <p:nvPr/>
          </p:nvSpPr>
          <p:spPr bwMode="auto">
            <a:xfrm>
              <a:off x="813732" y="337148"/>
              <a:ext cx="46179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92" name="Freeform 481">
              <a:extLst>
                <a:ext uri="{FF2B5EF4-FFF2-40B4-BE49-F238E27FC236}">
                  <a16:creationId xmlns:a16="http://schemas.microsoft.com/office/drawing/2014/main" xmlns="" id="{36D15D26-3D11-8CA8-5798-45B6177D1F91}"/>
                </a:ext>
              </a:extLst>
            </p:cNvPr>
            <p:cNvSpPr>
              <a:spLocks/>
            </p:cNvSpPr>
            <p:nvPr/>
          </p:nvSpPr>
          <p:spPr bwMode="auto">
            <a:xfrm>
              <a:off x="742364" y="408515"/>
              <a:ext cx="48278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5 h 1094"/>
                <a:gd name="T4" fmla="*/ 900 w 1095"/>
                <a:gd name="T5" fmla="*/ 195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93" name="Freeform 482">
              <a:extLst>
                <a:ext uri="{FF2B5EF4-FFF2-40B4-BE49-F238E27FC236}">
                  <a16:creationId xmlns:a16="http://schemas.microsoft.com/office/drawing/2014/main" xmlns="" id="{AC18E4A0-7A3E-383A-8D12-2FBEE277D0D9}"/>
                </a:ext>
              </a:extLst>
            </p:cNvPr>
            <p:cNvSpPr>
              <a:spLocks/>
            </p:cNvSpPr>
            <p:nvPr/>
          </p:nvSpPr>
          <p:spPr bwMode="auto">
            <a:xfrm>
              <a:off x="670997" y="479883"/>
              <a:ext cx="48278" cy="48278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94" name="Freeform 483">
              <a:extLst>
                <a:ext uri="{FF2B5EF4-FFF2-40B4-BE49-F238E27FC236}">
                  <a16:creationId xmlns:a16="http://schemas.microsoft.com/office/drawing/2014/main" xmlns="" id="{F6123F0E-9611-053A-E940-A3438F0F81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629" y="551250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95" name="Freeform 484">
              <a:extLst>
                <a:ext uri="{FF2B5EF4-FFF2-40B4-BE49-F238E27FC236}">
                  <a16:creationId xmlns:a16="http://schemas.microsoft.com/office/drawing/2014/main" xmlns="" id="{D8D1B729-D8E3-7139-6363-5B62C9A93A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262" y="622618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96" name="Freeform 485">
              <a:extLst>
                <a:ext uri="{FF2B5EF4-FFF2-40B4-BE49-F238E27FC236}">
                  <a16:creationId xmlns:a16="http://schemas.microsoft.com/office/drawing/2014/main" xmlns="" id="{BFD1E1D8-FCE2-4885-0CCE-24B57C498390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894" y="693985"/>
              <a:ext cx="48278" cy="461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97" name="Oval 486">
              <a:extLst>
                <a:ext uri="{FF2B5EF4-FFF2-40B4-BE49-F238E27FC236}">
                  <a16:creationId xmlns:a16="http://schemas.microsoft.com/office/drawing/2014/main" xmlns="" id="{B4A12B94-985C-F18A-DD5C-B10E7C986E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9725" y="765353"/>
              <a:ext cx="41981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98" name="Oval 498">
              <a:extLst>
                <a:ext uri="{FF2B5EF4-FFF2-40B4-BE49-F238E27FC236}">
                  <a16:creationId xmlns:a16="http://schemas.microsoft.com/office/drawing/2014/main" xmlns="" id="{C9F77C34-D576-EAE0-F738-C51149D9BD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9793" y="139837"/>
              <a:ext cx="44080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99" name="Oval 499">
              <a:extLst>
                <a:ext uri="{FF2B5EF4-FFF2-40B4-BE49-F238E27FC236}">
                  <a16:creationId xmlns:a16="http://schemas.microsoft.com/office/drawing/2014/main" xmlns="" id="{BF0D82FF-4D01-1BB5-FEC1-DF5787594E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8425" y="211205"/>
              <a:ext cx="44080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00" name="Freeform 500">
              <a:extLst>
                <a:ext uri="{FF2B5EF4-FFF2-40B4-BE49-F238E27FC236}">
                  <a16:creationId xmlns:a16="http://schemas.microsoft.com/office/drawing/2014/main" xmlns="" id="{CBFAE7CA-E593-F808-DF9B-35472E3F4937}"/>
                </a:ext>
              </a:extLst>
            </p:cNvPr>
            <p:cNvSpPr>
              <a:spLocks/>
            </p:cNvSpPr>
            <p:nvPr/>
          </p:nvSpPr>
          <p:spPr bwMode="auto">
            <a:xfrm>
              <a:off x="754959" y="280473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01" name="Freeform 501">
              <a:extLst>
                <a:ext uri="{FF2B5EF4-FFF2-40B4-BE49-F238E27FC236}">
                  <a16:creationId xmlns:a16="http://schemas.microsoft.com/office/drawing/2014/main" xmlns="" id="{D261A3BA-E6FD-3AFE-5AA7-AE7C7EEAE0C8}"/>
                </a:ext>
              </a:extLst>
            </p:cNvPr>
            <p:cNvSpPr>
              <a:spLocks/>
            </p:cNvSpPr>
            <p:nvPr/>
          </p:nvSpPr>
          <p:spPr bwMode="auto">
            <a:xfrm>
              <a:off x="683591" y="351841"/>
              <a:ext cx="48278" cy="461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02" name="Freeform 502">
              <a:extLst>
                <a:ext uri="{FF2B5EF4-FFF2-40B4-BE49-F238E27FC236}">
                  <a16:creationId xmlns:a16="http://schemas.microsoft.com/office/drawing/2014/main" xmlns="" id="{6DEF1841-E839-ED01-A40F-BE39599FB6D2}"/>
                </a:ext>
              </a:extLst>
            </p:cNvPr>
            <p:cNvSpPr>
              <a:spLocks/>
            </p:cNvSpPr>
            <p:nvPr/>
          </p:nvSpPr>
          <p:spPr bwMode="auto">
            <a:xfrm>
              <a:off x="612224" y="421109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899 w 1094"/>
                <a:gd name="T5" fmla="*/ 195 h 1094"/>
                <a:gd name="T6" fmla="*/ 899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03" name="Freeform 503">
              <a:extLst>
                <a:ext uri="{FF2B5EF4-FFF2-40B4-BE49-F238E27FC236}">
                  <a16:creationId xmlns:a16="http://schemas.microsoft.com/office/drawing/2014/main" xmlns="" id="{77F9C638-EA75-E76F-2150-4A8B8D218B34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955" y="492477"/>
              <a:ext cx="46179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4 h 1094"/>
                <a:gd name="T4" fmla="*/ 900 w 1094"/>
                <a:gd name="T5" fmla="*/ 194 h 1094"/>
                <a:gd name="T6" fmla="*/ 900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04" name="Freeform 504">
              <a:extLst>
                <a:ext uri="{FF2B5EF4-FFF2-40B4-BE49-F238E27FC236}">
                  <a16:creationId xmlns:a16="http://schemas.microsoft.com/office/drawing/2014/main" xmlns="" id="{F2F77771-CB12-151E-52EF-700BC05A37C9}"/>
                </a:ext>
              </a:extLst>
            </p:cNvPr>
            <p:cNvSpPr>
              <a:spLocks/>
            </p:cNvSpPr>
            <p:nvPr/>
          </p:nvSpPr>
          <p:spPr bwMode="auto">
            <a:xfrm>
              <a:off x="471587" y="563845"/>
              <a:ext cx="48278" cy="48278"/>
            </a:xfrm>
            <a:custGeom>
              <a:avLst/>
              <a:gdLst>
                <a:gd name="T0" fmla="*/ 195 w 1094"/>
                <a:gd name="T1" fmla="*/ 899 h 1094"/>
                <a:gd name="T2" fmla="*/ 195 w 1094"/>
                <a:gd name="T3" fmla="*/ 194 h 1094"/>
                <a:gd name="T4" fmla="*/ 900 w 1094"/>
                <a:gd name="T5" fmla="*/ 194 h 1094"/>
                <a:gd name="T6" fmla="*/ 900 w 1094"/>
                <a:gd name="T7" fmla="*/ 899 h 1094"/>
                <a:gd name="T8" fmla="*/ 195 w 1094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899"/>
                  </a:cubicBezTo>
                  <a:cubicBezTo>
                    <a:pt x="705" y="1094"/>
                    <a:pt x="389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05" name="Freeform 505">
              <a:extLst>
                <a:ext uri="{FF2B5EF4-FFF2-40B4-BE49-F238E27FC236}">
                  <a16:creationId xmlns:a16="http://schemas.microsoft.com/office/drawing/2014/main" xmlns="" id="{75546EAE-D14B-DC55-3886-62F320A37E8B}"/>
                </a:ext>
              </a:extLst>
            </p:cNvPr>
            <p:cNvSpPr>
              <a:spLocks/>
            </p:cNvSpPr>
            <p:nvPr/>
          </p:nvSpPr>
          <p:spPr bwMode="auto">
            <a:xfrm>
              <a:off x="400220" y="635212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06" name="Freeform 506">
              <a:extLst>
                <a:ext uri="{FF2B5EF4-FFF2-40B4-BE49-F238E27FC236}">
                  <a16:creationId xmlns:a16="http://schemas.microsoft.com/office/drawing/2014/main" xmlns="" id="{D8F5FD97-70DD-1046-DBA3-DEA34EA55F58}"/>
                </a:ext>
              </a:extLst>
            </p:cNvPr>
            <p:cNvSpPr>
              <a:spLocks/>
            </p:cNvSpPr>
            <p:nvPr/>
          </p:nvSpPr>
          <p:spPr bwMode="auto">
            <a:xfrm>
              <a:off x="328852" y="706580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07" name="Oval 518">
              <a:extLst>
                <a:ext uri="{FF2B5EF4-FFF2-40B4-BE49-F238E27FC236}">
                  <a16:creationId xmlns:a16="http://schemas.microsoft.com/office/drawing/2014/main" xmlns="" id="{9CD447F5-3B39-C4A7-9AAC-5B330C4C44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1020" y="81064"/>
              <a:ext cx="44080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08" name="Freeform 519">
              <a:extLst>
                <a:ext uri="{FF2B5EF4-FFF2-40B4-BE49-F238E27FC236}">
                  <a16:creationId xmlns:a16="http://schemas.microsoft.com/office/drawing/2014/main" xmlns="" id="{B8BD9E69-A459-8C94-B5A2-C031F5F0D9D4}"/>
                </a:ext>
              </a:extLst>
            </p:cNvPr>
            <p:cNvSpPr>
              <a:spLocks/>
            </p:cNvSpPr>
            <p:nvPr/>
          </p:nvSpPr>
          <p:spPr bwMode="auto">
            <a:xfrm>
              <a:off x="767553" y="150333"/>
              <a:ext cx="48278" cy="48278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09" name="Freeform 520">
              <a:extLst>
                <a:ext uri="{FF2B5EF4-FFF2-40B4-BE49-F238E27FC236}">
                  <a16:creationId xmlns:a16="http://schemas.microsoft.com/office/drawing/2014/main" xmlns="" id="{568BE9B0-775E-0082-831B-C7B130E28B82}"/>
                </a:ext>
              </a:extLst>
            </p:cNvPr>
            <p:cNvSpPr>
              <a:spLocks/>
            </p:cNvSpPr>
            <p:nvPr/>
          </p:nvSpPr>
          <p:spPr bwMode="auto">
            <a:xfrm>
              <a:off x="696185" y="221700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10" name="Freeform 521">
              <a:extLst>
                <a:ext uri="{FF2B5EF4-FFF2-40B4-BE49-F238E27FC236}">
                  <a16:creationId xmlns:a16="http://schemas.microsoft.com/office/drawing/2014/main" xmlns="" id="{ACE07BF6-7BF2-8AEF-AA68-1036C192D3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917" y="293068"/>
              <a:ext cx="46179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11" name="Freeform 522">
              <a:extLst>
                <a:ext uri="{FF2B5EF4-FFF2-40B4-BE49-F238E27FC236}">
                  <a16:creationId xmlns:a16="http://schemas.microsoft.com/office/drawing/2014/main" xmlns="" id="{866F5AA0-199C-56D2-9F65-CF0B9CB02933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549" y="364435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12" name="Freeform 523">
              <a:extLst>
                <a:ext uri="{FF2B5EF4-FFF2-40B4-BE49-F238E27FC236}">
                  <a16:creationId xmlns:a16="http://schemas.microsoft.com/office/drawing/2014/main" xmlns="" id="{CC765BB6-8FB4-F5CD-F14E-9A8675975933}"/>
                </a:ext>
              </a:extLst>
            </p:cNvPr>
            <p:cNvSpPr>
              <a:spLocks/>
            </p:cNvSpPr>
            <p:nvPr/>
          </p:nvSpPr>
          <p:spPr bwMode="auto">
            <a:xfrm>
              <a:off x="484182" y="435803"/>
              <a:ext cx="48278" cy="461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13" name="Freeform 524">
              <a:extLst>
                <a:ext uri="{FF2B5EF4-FFF2-40B4-BE49-F238E27FC236}">
                  <a16:creationId xmlns:a16="http://schemas.microsoft.com/office/drawing/2014/main" xmlns="" id="{66FBD188-CA4F-B305-F0B9-E0122DC5D65D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814" y="507170"/>
              <a:ext cx="48278" cy="46179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14" name="Freeform 525">
              <a:extLst>
                <a:ext uri="{FF2B5EF4-FFF2-40B4-BE49-F238E27FC236}">
                  <a16:creationId xmlns:a16="http://schemas.microsoft.com/office/drawing/2014/main" xmlns="" id="{622DB03F-56EB-B357-BC5E-F3D8C107E3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41447" y="576439"/>
              <a:ext cx="48278" cy="48278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15" name="Freeform 526">
              <a:extLst>
                <a:ext uri="{FF2B5EF4-FFF2-40B4-BE49-F238E27FC236}">
                  <a16:creationId xmlns:a16="http://schemas.microsoft.com/office/drawing/2014/main" xmlns="" id="{EC53DF48-606A-9F3E-FF56-DD0236D35090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079" y="647806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16" name="Freeform 538">
              <a:extLst>
                <a:ext uri="{FF2B5EF4-FFF2-40B4-BE49-F238E27FC236}">
                  <a16:creationId xmlns:a16="http://schemas.microsoft.com/office/drawing/2014/main" xmlns="" id="{5573ADC6-2A7F-B72B-91B9-744498CB7CD0}"/>
                </a:ext>
              </a:extLst>
            </p:cNvPr>
            <p:cNvSpPr>
              <a:spLocks/>
            </p:cNvSpPr>
            <p:nvPr/>
          </p:nvSpPr>
          <p:spPr bwMode="auto">
            <a:xfrm>
              <a:off x="782246" y="22291"/>
              <a:ext cx="46179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17" name="Freeform 539">
              <a:extLst>
                <a:ext uri="{FF2B5EF4-FFF2-40B4-BE49-F238E27FC236}">
                  <a16:creationId xmlns:a16="http://schemas.microsoft.com/office/drawing/2014/main" xmlns="" id="{72334573-65E1-47E9-47CA-FFA83E20B20D}"/>
                </a:ext>
              </a:extLst>
            </p:cNvPr>
            <p:cNvSpPr>
              <a:spLocks/>
            </p:cNvSpPr>
            <p:nvPr/>
          </p:nvSpPr>
          <p:spPr bwMode="auto">
            <a:xfrm>
              <a:off x="710879" y="93658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899 w 1094"/>
                <a:gd name="T5" fmla="*/ 195 h 1094"/>
                <a:gd name="T6" fmla="*/ 899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18" name="Oval 540">
              <a:extLst>
                <a:ext uri="{FF2B5EF4-FFF2-40B4-BE49-F238E27FC236}">
                  <a16:creationId xmlns:a16="http://schemas.microsoft.com/office/drawing/2014/main" xmlns="" id="{4B4A0D87-BAEC-D005-8253-D1D886608A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1610" y="167125"/>
              <a:ext cx="44080" cy="41981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19" name="Oval 541">
              <a:extLst>
                <a:ext uri="{FF2B5EF4-FFF2-40B4-BE49-F238E27FC236}">
                  <a16:creationId xmlns:a16="http://schemas.microsoft.com/office/drawing/2014/main" xmlns="" id="{9BBE8F40-2AB7-B35E-4C0C-C89B91F5CE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243" y="236393"/>
              <a:ext cx="44080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20" name="Freeform 542">
              <a:extLst>
                <a:ext uri="{FF2B5EF4-FFF2-40B4-BE49-F238E27FC236}">
                  <a16:creationId xmlns:a16="http://schemas.microsoft.com/office/drawing/2014/main" xmlns="" id="{5CEAD924-07E2-35EF-D5DD-39B8F7A96E97}"/>
                </a:ext>
              </a:extLst>
            </p:cNvPr>
            <p:cNvSpPr>
              <a:spLocks/>
            </p:cNvSpPr>
            <p:nvPr/>
          </p:nvSpPr>
          <p:spPr bwMode="auto">
            <a:xfrm>
              <a:off x="496776" y="305662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21" name="Freeform 543">
              <a:extLst>
                <a:ext uri="{FF2B5EF4-FFF2-40B4-BE49-F238E27FC236}">
                  <a16:creationId xmlns:a16="http://schemas.microsoft.com/office/drawing/2014/main" xmlns="" id="{D69379B1-A6D2-A552-320E-2A55A8CA5869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408" y="377030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22" name="Freeform 544">
              <a:extLst>
                <a:ext uri="{FF2B5EF4-FFF2-40B4-BE49-F238E27FC236}">
                  <a16:creationId xmlns:a16="http://schemas.microsoft.com/office/drawing/2014/main" xmlns="" id="{67C80A7F-BD1D-4BFD-1033-B777A43769BA}"/>
                </a:ext>
              </a:extLst>
            </p:cNvPr>
            <p:cNvSpPr>
              <a:spLocks/>
            </p:cNvSpPr>
            <p:nvPr/>
          </p:nvSpPr>
          <p:spPr bwMode="auto">
            <a:xfrm>
              <a:off x="356140" y="448397"/>
              <a:ext cx="46179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23" name="Freeform 545">
              <a:extLst>
                <a:ext uri="{FF2B5EF4-FFF2-40B4-BE49-F238E27FC236}">
                  <a16:creationId xmlns:a16="http://schemas.microsoft.com/office/drawing/2014/main" xmlns="" id="{CBECE999-0137-8308-6977-2E54E6D09653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772" y="519765"/>
              <a:ext cx="46179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5 h 1094"/>
                <a:gd name="T4" fmla="*/ 900 w 1095"/>
                <a:gd name="T5" fmla="*/ 195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24" name="Freeform 546">
              <a:extLst>
                <a:ext uri="{FF2B5EF4-FFF2-40B4-BE49-F238E27FC236}">
                  <a16:creationId xmlns:a16="http://schemas.microsoft.com/office/drawing/2014/main" xmlns="" id="{E71143FD-E3BD-3943-1C88-73327CEAA5D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3405" y="591132"/>
              <a:ext cx="48278" cy="46179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4 h 1094"/>
                <a:gd name="T4" fmla="*/ 900 w 1094"/>
                <a:gd name="T5" fmla="*/ 194 h 1094"/>
                <a:gd name="T6" fmla="*/ 900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25" name="Freeform 558">
              <a:extLst>
                <a:ext uri="{FF2B5EF4-FFF2-40B4-BE49-F238E27FC236}">
                  <a16:creationId xmlns:a16="http://schemas.microsoft.com/office/drawing/2014/main" xmlns="" id="{A5BCF783-33C2-5A6D-B8E7-AF65C8AA6295}"/>
                </a:ext>
              </a:extLst>
            </p:cNvPr>
            <p:cNvSpPr>
              <a:spLocks/>
            </p:cNvSpPr>
            <p:nvPr/>
          </p:nvSpPr>
          <p:spPr bwMode="auto">
            <a:xfrm>
              <a:off x="723473" y="-36482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26" name="Freeform 559">
              <a:extLst>
                <a:ext uri="{FF2B5EF4-FFF2-40B4-BE49-F238E27FC236}">
                  <a16:creationId xmlns:a16="http://schemas.microsoft.com/office/drawing/2014/main" xmlns="" id="{3934CB6E-1DAA-DF60-0F30-A1D633F1FC5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105" y="34885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27" name="Oval 560">
              <a:extLst>
                <a:ext uri="{FF2B5EF4-FFF2-40B4-BE49-F238E27FC236}">
                  <a16:creationId xmlns:a16="http://schemas.microsoft.com/office/drawing/2014/main" xmlns="" id="{1E0A1D8D-6052-2534-B9E3-1376A97ADF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2837" y="108352"/>
              <a:ext cx="44080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28" name="Oval 561">
              <a:extLst>
                <a:ext uri="{FF2B5EF4-FFF2-40B4-BE49-F238E27FC236}">
                  <a16:creationId xmlns:a16="http://schemas.microsoft.com/office/drawing/2014/main" xmlns="" id="{7D067252-7B35-B513-64BC-E6B1E933AD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1469" y="179719"/>
              <a:ext cx="44080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29" name="Freeform 562">
              <a:extLst>
                <a:ext uri="{FF2B5EF4-FFF2-40B4-BE49-F238E27FC236}">
                  <a16:creationId xmlns:a16="http://schemas.microsoft.com/office/drawing/2014/main" xmlns="" id="{96B4C7B3-D551-11EE-2FD5-F26FD3997246}"/>
                </a:ext>
              </a:extLst>
            </p:cNvPr>
            <p:cNvSpPr>
              <a:spLocks/>
            </p:cNvSpPr>
            <p:nvPr/>
          </p:nvSpPr>
          <p:spPr bwMode="auto">
            <a:xfrm>
              <a:off x="440102" y="248988"/>
              <a:ext cx="46179" cy="46179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30" name="Freeform 563">
              <a:extLst>
                <a:ext uri="{FF2B5EF4-FFF2-40B4-BE49-F238E27FC236}">
                  <a16:creationId xmlns:a16="http://schemas.microsoft.com/office/drawing/2014/main" xmlns="" id="{F530897B-FB41-8CD7-94FE-3C7CFC5CEAB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734" y="318256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31" name="Freeform 564">
              <a:extLst>
                <a:ext uri="{FF2B5EF4-FFF2-40B4-BE49-F238E27FC236}">
                  <a16:creationId xmlns:a16="http://schemas.microsoft.com/office/drawing/2014/main" xmlns="" id="{221ADA77-B200-1171-3F3A-DC7B95252F3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367" y="389624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32" name="Freeform 565">
              <a:extLst>
                <a:ext uri="{FF2B5EF4-FFF2-40B4-BE49-F238E27FC236}">
                  <a16:creationId xmlns:a16="http://schemas.microsoft.com/office/drawing/2014/main" xmlns="" id="{4C747D35-CF36-6375-E46A-82385854D268}"/>
                </a:ext>
              </a:extLst>
            </p:cNvPr>
            <p:cNvSpPr>
              <a:spLocks/>
            </p:cNvSpPr>
            <p:nvPr/>
          </p:nvSpPr>
          <p:spPr bwMode="auto">
            <a:xfrm>
              <a:off x="225999" y="460991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33" name="Freeform 566">
              <a:extLst>
                <a:ext uri="{FF2B5EF4-FFF2-40B4-BE49-F238E27FC236}">
                  <a16:creationId xmlns:a16="http://schemas.microsoft.com/office/drawing/2014/main" xmlns="" id="{3F20FB22-462B-D850-E019-7EC868C4B553}"/>
                </a:ext>
              </a:extLst>
            </p:cNvPr>
            <p:cNvSpPr>
              <a:spLocks/>
            </p:cNvSpPr>
            <p:nvPr/>
          </p:nvSpPr>
          <p:spPr bwMode="auto">
            <a:xfrm>
              <a:off x="154631" y="532359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34" name="Freeform 578">
              <a:extLst>
                <a:ext uri="{FF2B5EF4-FFF2-40B4-BE49-F238E27FC236}">
                  <a16:creationId xmlns:a16="http://schemas.microsoft.com/office/drawing/2014/main" xmlns="" id="{F7C5F088-11B1-1DEC-6103-47FB3895F88E}"/>
                </a:ext>
              </a:extLst>
            </p:cNvPr>
            <p:cNvSpPr>
              <a:spLocks/>
            </p:cNvSpPr>
            <p:nvPr/>
          </p:nvSpPr>
          <p:spPr bwMode="auto">
            <a:xfrm>
              <a:off x="664700" y="-93157"/>
              <a:ext cx="48278" cy="461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35" name="Freeform 579">
              <a:extLst>
                <a:ext uri="{FF2B5EF4-FFF2-40B4-BE49-F238E27FC236}">
                  <a16:creationId xmlns:a16="http://schemas.microsoft.com/office/drawing/2014/main" xmlns="" id="{3CBEA02B-A6D2-BD30-A376-0F7C26F856E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3332" y="-23888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36" name="Freeform 580">
              <a:extLst>
                <a:ext uri="{FF2B5EF4-FFF2-40B4-BE49-F238E27FC236}">
                  <a16:creationId xmlns:a16="http://schemas.microsoft.com/office/drawing/2014/main" xmlns="" id="{7091DFBC-82D1-58E0-3DC7-581A39E217AD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064" y="47479"/>
              <a:ext cx="46179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37" name="Freeform 581">
              <a:extLst>
                <a:ext uri="{FF2B5EF4-FFF2-40B4-BE49-F238E27FC236}">
                  <a16:creationId xmlns:a16="http://schemas.microsoft.com/office/drawing/2014/main" xmlns="" id="{373F4A22-6307-AC8D-68F2-E56A63F19CAD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696" y="118847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38" name="Freeform 582">
              <a:extLst>
                <a:ext uri="{FF2B5EF4-FFF2-40B4-BE49-F238E27FC236}">
                  <a16:creationId xmlns:a16="http://schemas.microsoft.com/office/drawing/2014/main" xmlns="" id="{80184DBF-C835-EDB8-DD19-18C9CCA30047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328" y="190214"/>
              <a:ext cx="48278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5 h 1094"/>
                <a:gd name="T4" fmla="*/ 900 w 1095"/>
                <a:gd name="T5" fmla="*/ 195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39" name="Oval 583">
              <a:extLst>
                <a:ext uri="{FF2B5EF4-FFF2-40B4-BE49-F238E27FC236}">
                  <a16:creationId xmlns:a16="http://schemas.microsoft.com/office/drawing/2014/main" xmlns="" id="{A50E28C3-0DEF-9757-0830-C7C2248050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2060" y="263681"/>
              <a:ext cx="44080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40" name="Freeform 584">
              <a:extLst>
                <a:ext uri="{FF2B5EF4-FFF2-40B4-BE49-F238E27FC236}">
                  <a16:creationId xmlns:a16="http://schemas.microsoft.com/office/drawing/2014/main" xmlns="" id="{13E65008-C8AF-B08B-4F13-872525AB10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8593" y="332950"/>
              <a:ext cx="48278" cy="461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41" name="Freeform 585">
              <a:extLst>
                <a:ext uri="{FF2B5EF4-FFF2-40B4-BE49-F238E27FC236}">
                  <a16:creationId xmlns:a16="http://schemas.microsoft.com/office/drawing/2014/main" xmlns="" id="{51FF0A38-135E-9A3D-D38A-69A1CAD45E15}"/>
                </a:ext>
              </a:extLst>
            </p:cNvPr>
            <p:cNvSpPr>
              <a:spLocks/>
            </p:cNvSpPr>
            <p:nvPr/>
          </p:nvSpPr>
          <p:spPr bwMode="auto">
            <a:xfrm>
              <a:off x="167226" y="404317"/>
              <a:ext cx="48278" cy="461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42" name="Freeform 586">
              <a:extLst>
                <a:ext uri="{FF2B5EF4-FFF2-40B4-BE49-F238E27FC236}">
                  <a16:creationId xmlns:a16="http://schemas.microsoft.com/office/drawing/2014/main" xmlns="" id="{9EA7ED73-B958-E0AD-91FC-C3BC9C11CB4A}"/>
                </a:ext>
              </a:extLst>
            </p:cNvPr>
            <p:cNvSpPr>
              <a:spLocks/>
            </p:cNvSpPr>
            <p:nvPr/>
          </p:nvSpPr>
          <p:spPr bwMode="auto">
            <a:xfrm>
              <a:off x="97957" y="473586"/>
              <a:ext cx="46179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43" name="Freeform 598">
              <a:extLst>
                <a:ext uri="{FF2B5EF4-FFF2-40B4-BE49-F238E27FC236}">
                  <a16:creationId xmlns:a16="http://schemas.microsoft.com/office/drawing/2014/main" xmlns="" id="{6EC922D5-DBDE-C161-0978-11B19D3E2B3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025" y="-151930"/>
              <a:ext cx="48278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44" name="Freeform 599">
              <a:extLst>
                <a:ext uri="{FF2B5EF4-FFF2-40B4-BE49-F238E27FC236}">
                  <a16:creationId xmlns:a16="http://schemas.microsoft.com/office/drawing/2014/main" xmlns="" id="{BB563F70-5BBD-E7DC-2B0B-EF1C20B6DD2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6658" y="-80562"/>
              <a:ext cx="48278" cy="48278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45" name="Freeform 600">
              <a:extLst>
                <a:ext uri="{FF2B5EF4-FFF2-40B4-BE49-F238E27FC236}">
                  <a16:creationId xmlns:a16="http://schemas.microsoft.com/office/drawing/2014/main" xmlns="" id="{AD4B6F7C-1AB8-9DAC-9FC7-A34BB251D683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290" y="-9195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46" name="Freeform 601">
              <a:extLst>
                <a:ext uri="{FF2B5EF4-FFF2-40B4-BE49-F238E27FC236}">
                  <a16:creationId xmlns:a16="http://schemas.microsoft.com/office/drawing/2014/main" xmlns="" id="{841B7F47-8D37-0ED3-0920-A54007528065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923" y="62173"/>
              <a:ext cx="48278" cy="461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47" name="Freeform 602">
              <a:extLst>
                <a:ext uri="{FF2B5EF4-FFF2-40B4-BE49-F238E27FC236}">
                  <a16:creationId xmlns:a16="http://schemas.microsoft.com/office/drawing/2014/main" xmlns="" id="{BEC66F50-0EF9-46B5-01F4-F8996CE67620}"/>
                </a:ext>
              </a:extLst>
            </p:cNvPr>
            <p:cNvSpPr>
              <a:spLocks/>
            </p:cNvSpPr>
            <p:nvPr/>
          </p:nvSpPr>
          <p:spPr bwMode="auto">
            <a:xfrm>
              <a:off x="322555" y="131441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48" name="Oval 603">
              <a:extLst>
                <a:ext uri="{FF2B5EF4-FFF2-40B4-BE49-F238E27FC236}">
                  <a16:creationId xmlns:a16="http://schemas.microsoft.com/office/drawing/2014/main" xmlns="" id="{F105301A-0BDD-3591-F925-E8311E9A90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5386" y="204908"/>
              <a:ext cx="41981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49" name="Oval 604">
              <a:extLst>
                <a:ext uri="{FF2B5EF4-FFF2-40B4-BE49-F238E27FC236}">
                  <a16:creationId xmlns:a16="http://schemas.microsoft.com/office/drawing/2014/main" xmlns="" id="{45B19AEA-4EFF-9493-4281-A60C5FD043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4018" y="276275"/>
              <a:ext cx="41981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50" name="Freeform 605">
              <a:extLst>
                <a:ext uri="{FF2B5EF4-FFF2-40B4-BE49-F238E27FC236}">
                  <a16:creationId xmlns:a16="http://schemas.microsoft.com/office/drawing/2014/main" xmlns="" id="{BDC02EDF-2DD1-12CD-F9CD-FCF45F411A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552" y="345544"/>
              <a:ext cx="48278" cy="48278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51" name="Freeform 606">
              <a:extLst>
                <a:ext uri="{FF2B5EF4-FFF2-40B4-BE49-F238E27FC236}">
                  <a16:creationId xmlns:a16="http://schemas.microsoft.com/office/drawing/2014/main" xmlns="" id="{2B19C4BA-3E34-E16E-8B4B-8533644865F3}"/>
                </a:ext>
              </a:extLst>
            </p:cNvPr>
            <p:cNvSpPr>
              <a:spLocks/>
            </p:cNvSpPr>
            <p:nvPr/>
          </p:nvSpPr>
          <p:spPr bwMode="auto">
            <a:xfrm>
              <a:off x="39184" y="416911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</p:grpSp>
      <p:grpSp>
        <p:nvGrpSpPr>
          <p:cNvPr id="652" name="Grupo 651">
            <a:extLst>
              <a:ext uri="{FF2B5EF4-FFF2-40B4-BE49-F238E27FC236}">
                <a16:creationId xmlns:a16="http://schemas.microsoft.com/office/drawing/2014/main" xmlns="" id="{A19A6D04-D1ED-0EA4-EC81-9A746E25EF3A}"/>
              </a:ext>
            </a:extLst>
          </p:cNvPr>
          <p:cNvGrpSpPr/>
          <p:nvPr userDrawn="1"/>
        </p:nvGrpSpPr>
        <p:grpSpPr>
          <a:xfrm flipH="1">
            <a:off x="8324353" y="-624148"/>
            <a:ext cx="1507863" cy="1510278"/>
            <a:chOff x="39184" y="-151930"/>
            <a:chExt cx="1309806" cy="1311904"/>
          </a:xfrm>
          <a:solidFill>
            <a:schemeClr val="accent1"/>
          </a:solidFill>
        </p:grpSpPr>
        <p:sp>
          <p:nvSpPr>
            <p:cNvPr id="653" name="Oval 357">
              <a:extLst>
                <a:ext uri="{FF2B5EF4-FFF2-40B4-BE49-F238E27FC236}">
                  <a16:creationId xmlns:a16="http://schemas.microsoft.com/office/drawing/2014/main" xmlns="" id="{D0530E70-8F29-2143-EC7E-EF12E007B1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4909" y="544953"/>
              <a:ext cx="44081" cy="44081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54" name="Freeform 358">
              <a:extLst>
                <a:ext uri="{FF2B5EF4-FFF2-40B4-BE49-F238E27FC236}">
                  <a16:creationId xmlns:a16="http://schemas.microsoft.com/office/drawing/2014/main" xmlns="" id="{DE90F518-48F9-63B4-5237-821845ACDE0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31442" y="614221"/>
              <a:ext cx="48279" cy="48279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6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55" name="Freeform 359">
              <a:extLst>
                <a:ext uri="{FF2B5EF4-FFF2-40B4-BE49-F238E27FC236}">
                  <a16:creationId xmlns:a16="http://schemas.microsoft.com/office/drawing/2014/main" xmlns="" id="{ECF227EF-F8D2-B2BE-7A11-01720F9FF09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0075" y="685588"/>
              <a:ext cx="48279" cy="48279"/>
            </a:xfrm>
            <a:custGeom>
              <a:avLst/>
              <a:gdLst>
                <a:gd name="T0" fmla="*/ 194 w 1094"/>
                <a:gd name="T1" fmla="*/ 899 h 1094"/>
                <a:gd name="T2" fmla="*/ 194 w 1094"/>
                <a:gd name="T3" fmla="*/ 194 h 1094"/>
                <a:gd name="T4" fmla="*/ 899 w 1094"/>
                <a:gd name="T5" fmla="*/ 194 h 1094"/>
                <a:gd name="T6" fmla="*/ 899 w 1094"/>
                <a:gd name="T7" fmla="*/ 899 h 1094"/>
                <a:gd name="T8" fmla="*/ 194 w 1094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56" name="Freeform 360">
              <a:extLst>
                <a:ext uri="{FF2B5EF4-FFF2-40B4-BE49-F238E27FC236}">
                  <a16:creationId xmlns:a16="http://schemas.microsoft.com/office/drawing/2014/main" xmlns="" id="{6A9D6B76-CA3B-37F9-4E76-C6FFCFB32E6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8707" y="756956"/>
              <a:ext cx="48279" cy="482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6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57" name="Freeform 361">
              <a:extLst>
                <a:ext uri="{FF2B5EF4-FFF2-40B4-BE49-F238E27FC236}">
                  <a16:creationId xmlns:a16="http://schemas.microsoft.com/office/drawing/2014/main" xmlns="" id="{957538C0-0813-5FCA-B17C-436CE2EEB77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9439" y="828324"/>
              <a:ext cx="46179" cy="461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58" name="Freeform 362">
              <a:extLst>
                <a:ext uri="{FF2B5EF4-FFF2-40B4-BE49-F238E27FC236}">
                  <a16:creationId xmlns:a16="http://schemas.microsoft.com/office/drawing/2014/main" xmlns="" id="{BFB150D7-D30B-477E-0A63-9DA80481D1C0}"/>
                </a:ext>
              </a:extLst>
            </p:cNvPr>
            <p:cNvSpPr>
              <a:spLocks/>
            </p:cNvSpPr>
            <p:nvPr/>
          </p:nvSpPr>
          <p:spPr bwMode="auto">
            <a:xfrm>
              <a:off x="948072" y="899691"/>
              <a:ext cx="48279" cy="461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59" name="Freeform 363">
              <a:extLst>
                <a:ext uri="{FF2B5EF4-FFF2-40B4-BE49-F238E27FC236}">
                  <a16:creationId xmlns:a16="http://schemas.microsoft.com/office/drawing/2014/main" xmlns="" id="{61C54EBC-313B-6DF1-8DD8-B9E609332AA9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704" y="968960"/>
              <a:ext cx="48279" cy="48279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5 h 1094"/>
                <a:gd name="T4" fmla="*/ 900 w 1095"/>
                <a:gd name="T5" fmla="*/ 195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60" name="Freeform 364">
              <a:extLst>
                <a:ext uri="{FF2B5EF4-FFF2-40B4-BE49-F238E27FC236}">
                  <a16:creationId xmlns:a16="http://schemas.microsoft.com/office/drawing/2014/main" xmlns="" id="{4A395791-CBC6-EE88-F593-FA9315713271}"/>
                </a:ext>
              </a:extLst>
            </p:cNvPr>
            <p:cNvSpPr>
              <a:spLocks/>
            </p:cNvSpPr>
            <p:nvPr/>
          </p:nvSpPr>
          <p:spPr bwMode="auto">
            <a:xfrm>
              <a:off x="805336" y="1040328"/>
              <a:ext cx="48279" cy="48279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6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61" name="Freeform 365">
              <a:extLst>
                <a:ext uri="{FF2B5EF4-FFF2-40B4-BE49-F238E27FC236}">
                  <a16:creationId xmlns:a16="http://schemas.microsoft.com/office/drawing/2014/main" xmlns="" id="{E47B2921-7004-1BBF-C9E2-379B33103F39}"/>
                </a:ext>
              </a:extLst>
            </p:cNvPr>
            <p:cNvSpPr>
              <a:spLocks/>
            </p:cNvSpPr>
            <p:nvPr/>
          </p:nvSpPr>
          <p:spPr bwMode="auto">
            <a:xfrm>
              <a:off x="733969" y="1111695"/>
              <a:ext cx="48279" cy="48279"/>
            </a:xfrm>
            <a:custGeom>
              <a:avLst/>
              <a:gdLst>
                <a:gd name="T0" fmla="*/ 194 w 1094"/>
                <a:gd name="T1" fmla="*/ 899 h 1094"/>
                <a:gd name="T2" fmla="*/ 194 w 1094"/>
                <a:gd name="T3" fmla="*/ 194 h 1094"/>
                <a:gd name="T4" fmla="*/ 899 w 1094"/>
                <a:gd name="T5" fmla="*/ 194 h 1094"/>
                <a:gd name="T6" fmla="*/ 899 w 1094"/>
                <a:gd name="T7" fmla="*/ 899 h 1094"/>
                <a:gd name="T8" fmla="*/ 194 w 1094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62" name="Freeform 377">
              <a:extLst>
                <a:ext uri="{FF2B5EF4-FFF2-40B4-BE49-F238E27FC236}">
                  <a16:creationId xmlns:a16="http://schemas.microsoft.com/office/drawing/2014/main" xmlns="" id="{1CB916DA-F308-2356-2BB0-47A51207C69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44036" y="486180"/>
              <a:ext cx="48279" cy="482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63" name="Freeform 378">
              <a:extLst>
                <a:ext uri="{FF2B5EF4-FFF2-40B4-BE49-F238E27FC236}">
                  <a16:creationId xmlns:a16="http://schemas.microsoft.com/office/drawing/2014/main" xmlns="" id="{A6A2DD0E-EE14-202C-1332-CA61BC77A9D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4769" y="557547"/>
              <a:ext cx="46179" cy="461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64" name="Oval 379">
              <a:extLst>
                <a:ext uri="{FF2B5EF4-FFF2-40B4-BE49-F238E27FC236}">
                  <a16:creationId xmlns:a16="http://schemas.microsoft.com/office/drawing/2014/main" xmlns="" id="{239C9B85-A8A1-9C62-1CE0-746D354B6D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5499" y="628915"/>
              <a:ext cx="44081" cy="44081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65" name="Oval 380">
              <a:extLst>
                <a:ext uri="{FF2B5EF4-FFF2-40B4-BE49-F238E27FC236}">
                  <a16:creationId xmlns:a16="http://schemas.microsoft.com/office/drawing/2014/main" xmlns="" id="{6CAAEBF5-9885-9C10-F5E4-C2496B3E96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4132" y="700282"/>
              <a:ext cx="44081" cy="44081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66" name="Freeform 381">
              <a:extLst>
                <a:ext uri="{FF2B5EF4-FFF2-40B4-BE49-F238E27FC236}">
                  <a16:creationId xmlns:a16="http://schemas.microsoft.com/office/drawing/2014/main" xmlns="" id="{6CF68F78-107A-8C7C-A150-D7A34C88B836}"/>
                </a:ext>
              </a:extLst>
            </p:cNvPr>
            <p:cNvSpPr>
              <a:spLocks/>
            </p:cNvSpPr>
            <p:nvPr/>
          </p:nvSpPr>
          <p:spPr bwMode="auto">
            <a:xfrm>
              <a:off x="960666" y="769550"/>
              <a:ext cx="48279" cy="482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67" name="Freeform 382">
              <a:extLst>
                <a:ext uri="{FF2B5EF4-FFF2-40B4-BE49-F238E27FC236}">
                  <a16:creationId xmlns:a16="http://schemas.microsoft.com/office/drawing/2014/main" xmlns="" id="{D60C0D2E-DDB4-1299-2AC7-216F45B88F2D}"/>
                </a:ext>
              </a:extLst>
            </p:cNvPr>
            <p:cNvSpPr>
              <a:spLocks/>
            </p:cNvSpPr>
            <p:nvPr/>
          </p:nvSpPr>
          <p:spPr bwMode="auto">
            <a:xfrm>
              <a:off x="889298" y="840918"/>
              <a:ext cx="48279" cy="482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68" name="Freeform 383">
              <a:extLst>
                <a:ext uri="{FF2B5EF4-FFF2-40B4-BE49-F238E27FC236}">
                  <a16:creationId xmlns:a16="http://schemas.microsoft.com/office/drawing/2014/main" xmlns="" id="{5255C340-EBD7-7858-199F-F2209B93846D}"/>
                </a:ext>
              </a:extLst>
            </p:cNvPr>
            <p:cNvSpPr>
              <a:spLocks/>
            </p:cNvSpPr>
            <p:nvPr/>
          </p:nvSpPr>
          <p:spPr bwMode="auto">
            <a:xfrm>
              <a:off x="817931" y="912285"/>
              <a:ext cx="48279" cy="482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69" name="Freeform 384">
              <a:extLst>
                <a:ext uri="{FF2B5EF4-FFF2-40B4-BE49-F238E27FC236}">
                  <a16:creationId xmlns:a16="http://schemas.microsoft.com/office/drawing/2014/main" xmlns="" id="{A3FF722B-B61B-6615-F847-C1A6FC50AE03}"/>
                </a:ext>
              </a:extLst>
            </p:cNvPr>
            <p:cNvSpPr>
              <a:spLocks/>
            </p:cNvSpPr>
            <p:nvPr/>
          </p:nvSpPr>
          <p:spPr bwMode="auto">
            <a:xfrm>
              <a:off x="748662" y="983653"/>
              <a:ext cx="46179" cy="461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70" name="Freeform 385">
              <a:extLst>
                <a:ext uri="{FF2B5EF4-FFF2-40B4-BE49-F238E27FC236}">
                  <a16:creationId xmlns:a16="http://schemas.microsoft.com/office/drawing/2014/main" xmlns="" id="{783D075B-5060-8212-3C07-E3D4186EBCD5}"/>
                </a:ext>
              </a:extLst>
            </p:cNvPr>
            <p:cNvSpPr>
              <a:spLocks/>
            </p:cNvSpPr>
            <p:nvPr/>
          </p:nvSpPr>
          <p:spPr bwMode="auto">
            <a:xfrm>
              <a:off x="677294" y="1052922"/>
              <a:ext cx="46179" cy="48279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900 w 1094"/>
                <a:gd name="T5" fmla="*/ 195 h 1094"/>
                <a:gd name="T6" fmla="*/ 900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71" name="Freeform 397">
              <a:extLst>
                <a:ext uri="{FF2B5EF4-FFF2-40B4-BE49-F238E27FC236}">
                  <a16:creationId xmlns:a16="http://schemas.microsoft.com/office/drawing/2014/main" xmlns="" id="{91E38847-631B-7463-8420-16201218730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7363" y="427407"/>
              <a:ext cx="48279" cy="482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72" name="Freeform 398">
              <a:extLst>
                <a:ext uri="{FF2B5EF4-FFF2-40B4-BE49-F238E27FC236}">
                  <a16:creationId xmlns:a16="http://schemas.microsoft.com/office/drawing/2014/main" xmlns="" id="{7F5FAD3A-683C-0806-C1AE-EDEFA41E4E0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5995" y="498774"/>
              <a:ext cx="48279" cy="482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73" name="Oval 399">
              <a:extLst>
                <a:ext uri="{FF2B5EF4-FFF2-40B4-BE49-F238E27FC236}">
                  <a16:creationId xmlns:a16="http://schemas.microsoft.com/office/drawing/2014/main" xmlns="" id="{7538A5E2-127B-F1C7-5A09-654461C674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6726" y="572240"/>
              <a:ext cx="44081" cy="44081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74" name="Oval 400">
              <a:extLst>
                <a:ext uri="{FF2B5EF4-FFF2-40B4-BE49-F238E27FC236}">
                  <a16:creationId xmlns:a16="http://schemas.microsoft.com/office/drawing/2014/main" xmlns="" id="{292739B1-AEF5-AC37-3641-E08CA6A3A8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5359" y="643608"/>
              <a:ext cx="44081" cy="41981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75" name="Freeform 401">
              <a:extLst>
                <a:ext uri="{FF2B5EF4-FFF2-40B4-BE49-F238E27FC236}">
                  <a16:creationId xmlns:a16="http://schemas.microsoft.com/office/drawing/2014/main" xmlns="" id="{C0CDA6F6-924C-8E05-33A0-5FA84F6E2CCF}"/>
                </a:ext>
              </a:extLst>
            </p:cNvPr>
            <p:cNvSpPr>
              <a:spLocks/>
            </p:cNvSpPr>
            <p:nvPr/>
          </p:nvSpPr>
          <p:spPr bwMode="auto">
            <a:xfrm>
              <a:off x="901893" y="710777"/>
              <a:ext cx="48279" cy="48279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6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76" name="Freeform 402">
              <a:extLst>
                <a:ext uri="{FF2B5EF4-FFF2-40B4-BE49-F238E27FC236}">
                  <a16:creationId xmlns:a16="http://schemas.microsoft.com/office/drawing/2014/main" xmlns="" id="{BB29F9E9-592E-9A7A-4044-8AED50751AB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2623" y="782145"/>
              <a:ext cx="46179" cy="48279"/>
            </a:xfrm>
            <a:custGeom>
              <a:avLst/>
              <a:gdLst>
                <a:gd name="T0" fmla="*/ 194 w 1094"/>
                <a:gd name="T1" fmla="*/ 899 h 1094"/>
                <a:gd name="T2" fmla="*/ 194 w 1094"/>
                <a:gd name="T3" fmla="*/ 194 h 1094"/>
                <a:gd name="T4" fmla="*/ 899 w 1094"/>
                <a:gd name="T5" fmla="*/ 194 h 1094"/>
                <a:gd name="T6" fmla="*/ 899 w 1094"/>
                <a:gd name="T7" fmla="*/ 899 h 1094"/>
                <a:gd name="T8" fmla="*/ 194 w 1094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77" name="Freeform 403">
              <a:extLst>
                <a:ext uri="{FF2B5EF4-FFF2-40B4-BE49-F238E27FC236}">
                  <a16:creationId xmlns:a16="http://schemas.microsoft.com/office/drawing/2014/main" xmlns="" id="{16E862D9-F0C2-1D54-AA80-6DBB97C02241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56" y="853512"/>
              <a:ext cx="48279" cy="482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6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78" name="Freeform 404">
              <a:extLst>
                <a:ext uri="{FF2B5EF4-FFF2-40B4-BE49-F238E27FC236}">
                  <a16:creationId xmlns:a16="http://schemas.microsoft.com/office/drawing/2014/main" xmlns="" id="{1410AF19-4BC8-D9AE-589E-913448667FFD}"/>
                </a:ext>
              </a:extLst>
            </p:cNvPr>
            <p:cNvSpPr>
              <a:spLocks/>
            </p:cNvSpPr>
            <p:nvPr/>
          </p:nvSpPr>
          <p:spPr bwMode="auto">
            <a:xfrm>
              <a:off x="689888" y="924880"/>
              <a:ext cx="48279" cy="482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79" name="Freeform 405">
              <a:extLst>
                <a:ext uri="{FF2B5EF4-FFF2-40B4-BE49-F238E27FC236}">
                  <a16:creationId xmlns:a16="http://schemas.microsoft.com/office/drawing/2014/main" xmlns="" id="{D92E0F53-E135-657D-0738-65C676A1C76D}"/>
                </a:ext>
              </a:extLst>
            </p:cNvPr>
            <p:cNvSpPr>
              <a:spLocks/>
            </p:cNvSpPr>
            <p:nvPr/>
          </p:nvSpPr>
          <p:spPr bwMode="auto">
            <a:xfrm>
              <a:off x="618521" y="996247"/>
              <a:ext cx="48279" cy="482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80" name="Freeform 418">
              <a:extLst>
                <a:ext uri="{FF2B5EF4-FFF2-40B4-BE49-F238E27FC236}">
                  <a16:creationId xmlns:a16="http://schemas.microsoft.com/office/drawing/2014/main" xmlns="" id="{75C9AFB0-D8E0-9F78-B266-0F03D88D27A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8589" y="370732"/>
              <a:ext cx="48278" cy="46179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89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81" name="Freeform 419">
              <a:extLst>
                <a:ext uri="{FF2B5EF4-FFF2-40B4-BE49-F238E27FC236}">
                  <a16:creationId xmlns:a16="http://schemas.microsoft.com/office/drawing/2014/main" xmlns="" id="{56B4419B-511B-6B5D-7DDF-AF9075B4BD4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7221" y="440001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82" name="Freeform 420">
              <a:extLst>
                <a:ext uri="{FF2B5EF4-FFF2-40B4-BE49-F238E27FC236}">
                  <a16:creationId xmlns:a16="http://schemas.microsoft.com/office/drawing/2014/main" xmlns="" id="{F32BA37E-C1A0-A3BE-2279-DBEAE6001EFB}"/>
                </a:ext>
              </a:extLst>
            </p:cNvPr>
            <p:cNvSpPr>
              <a:spLocks/>
            </p:cNvSpPr>
            <p:nvPr/>
          </p:nvSpPr>
          <p:spPr bwMode="auto">
            <a:xfrm>
              <a:off x="985854" y="511368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83" name="Freeform 421">
              <a:extLst>
                <a:ext uri="{FF2B5EF4-FFF2-40B4-BE49-F238E27FC236}">
                  <a16:creationId xmlns:a16="http://schemas.microsoft.com/office/drawing/2014/main" xmlns="" id="{25AF0DA7-CF3D-DB21-2589-E7C756A0FCF3}"/>
                </a:ext>
              </a:extLst>
            </p:cNvPr>
            <p:cNvSpPr>
              <a:spLocks/>
            </p:cNvSpPr>
            <p:nvPr/>
          </p:nvSpPr>
          <p:spPr bwMode="auto">
            <a:xfrm>
              <a:off x="916585" y="582736"/>
              <a:ext cx="46179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84" name="Freeform 422">
              <a:extLst>
                <a:ext uri="{FF2B5EF4-FFF2-40B4-BE49-F238E27FC236}">
                  <a16:creationId xmlns:a16="http://schemas.microsoft.com/office/drawing/2014/main" xmlns="" id="{10F2911A-0688-DEB7-83E9-F7785FD3DE1A}"/>
                </a:ext>
              </a:extLst>
            </p:cNvPr>
            <p:cNvSpPr>
              <a:spLocks/>
            </p:cNvSpPr>
            <p:nvPr/>
          </p:nvSpPr>
          <p:spPr bwMode="auto">
            <a:xfrm>
              <a:off x="845218" y="654104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899 w 1094"/>
                <a:gd name="T5" fmla="*/ 195 h 1094"/>
                <a:gd name="T6" fmla="*/ 899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85" name="Oval 423">
              <a:extLst>
                <a:ext uri="{FF2B5EF4-FFF2-40B4-BE49-F238E27FC236}">
                  <a16:creationId xmlns:a16="http://schemas.microsoft.com/office/drawing/2014/main" xmlns="" id="{CCF4ED6A-B338-52D5-D565-97AC478C5C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5949" y="727570"/>
              <a:ext cx="44080" cy="41981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86" name="Freeform 424">
              <a:extLst>
                <a:ext uri="{FF2B5EF4-FFF2-40B4-BE49-F238E27FC236}">
                  <a16:creationId xmlns:a16="http://schemas.microsoft.com/office/drawing/2014/main" xmlns="" id="{58DDBDFE-DA8B-811A-327F-BF0F6C760BC6}"/>
                </a:ext>
              </a:extLst>
            </p:cNvPr>
            <p:cNvSpPr>
              <a:spLocks/>
            </p:cNvSpPr>
            <p:nvPr/>
          </p:nvSpPr>
          <p:spPr bwMode="auto">
            <a:xfrm>
              <a:off x="702483" y="796839"/>
              <a:ext cx="48278" cy="46179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89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87" name="Freeform 425">
              <a:extLst>
                <a:ext uri="{FF2B5EF4-FFF2-40B4-BE49-F238E27FC236}">
                  <a16:creationId xmlns:a16="http://schemas.microsoft.com/office/drawing/2014/main" xmlns="" id="{80955948-5CBB-B480-F308-D23451F4A88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115" y="866107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88" name="Freeform 426">
              <a:extLst>
                <a:ext uri="{FF2B5EF4-FFF2-40B4-BE49-F238E27FC236}">
                  <a16:creationId xmlns:a16="http://schemas.microsoft.com/office/drawing/2014/main" xmlns="" id="{955B99A3-ACFE-AB24-D574-8D9D33CB1018}"/>
                </a:ext>
              </a:extLst>
            </p:cNvPr>
            <p:cNvSpPr>
              <a:spLocks/>
            </p:cNvSpPr>
            <p:nvPr/>
          </p:nvSpPr>
          <p:spPr bwMode="auto">
            <a:xfrm>
              <a:off x="559747" y="937475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89" name="Freeform 438">
              <a:extLst>
                <a:ext uri="{FF2B5EF4-FFF2-40B4-BE49-F238E27FC236}">
                  <a16:creationId xmlns:a16="http://schemas.microsoft.com/office/drawing/2014/main" xmlns="" id="{E1F981E6-E94B-8644-04B5-316840D0751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1915" y="311959"/>
              <a:ext cx="46179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5 h 1094"/>
                <a:gd name="T4" fmla="*/ 900 w 1095"/>
                <a:gd name="T5" fmla="*/ 195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90" name="Freeform 439">
              <a:extLst>
                <a:ext uri="{FF2B5EF4-FFF2-40B4-BE49-F238E27FC236}">
                  <a16:creationId xmlns:a16="http://schemas.microsoft.com/office/drawing/2014/main" xmlns="" id="{5AD56D56-C76E-8D73-E698-F89D3671355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0547" y="383327"/>
              <a:ext cx="48278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91" name="Freeform 440">
              <a:extLst>
                <a:ext uri="{FF2B5EF4-FFF2-40B4-BE49-F238E27FC236}">
                  <a16:creationId xmlns:a16="http://schemas.microsoft.com/office/drawing/2014/main" xmlns="" id="{433E5A5E-A169-DB24-7996-630DA387DAB6}"/>
                </a:ext>
              </a:extLst>
            </p:cNvPr>
            <p:cNvSpPr>
              <a:spLocks/>
            </p:cNvSpPr>
            <p:nvPr/>
          </p:nvSpPr>
          <p:spPr bwMode="auto">
            <a:xfrm>
              <a:off x="929180" y="454694"/>
              <a:ext cx="48278" cy="461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6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6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92" name="Freeform 441">
              <a:extLst>
                <a:ext uri="{FF2B5EF4-FFF2-40B4-BE49-F238E27FC236}">
                  <a16:creationId xmlns:a16="http://schemas.microsoft.com/office/drawing/2014/main" xmlns="" id="{AA1C4DC5-ADB9-B40D-4305-31C943A4DAE8}"/>
                </a:ext>
              </a:extLst>
            </p:cNvPr>
            <p:cNvSpPr>
              <a:spLocks/>
            </p:cNvSpPr>
            <p:nvPr/>
          </p:nvSpPr>
          <p:spPr bwMode="auto">
            <a:xfrm>
              <a:off x="857812" y="523963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93" name="Freeform 442">
              <a:extLst>
                <a:ext uri="{FF2B5EF4-FFF2-40B4-BE49-F238E27FC236}">
                  <a16:creationId xmlns:a16="http://schemas.microsoft.com/office/drawing/2014/main" xmlns="" id="{ECFB0FC9-C6B5-B35B-D5A5-BD81CE1358EF}"/>
                </a:ext>
              </a:extLst>
            </p:cNvPr>
            <p:cNvSpPr>
              <a:spLocks/>
            </p:cNvSpPr>
            <p:nvPr/>
          </p:nvSpPr>
          <p:spPr bwMode="auto">
            <a:xfrm>
              <a:off x="786444" y="595330"/>
              <a:ext cx="48278" cy="48278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94" name="Oval 443">
              <a:extLst>
                <a:ext uri="{FF2B5EF4-FFF2-40B4-BE49-F238E27FC236}">
                  <a16:creationId xmlns:a16="http://schemas.microsoft.com/office/drawing/2014/main" xmlns="" id="{3882459D-52BB-9D2F-11A1-3F98424E16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176" y="668797"/>
              <a:ext cx="44080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95" name="Oval 444">
              <a:extLst>
                <a:ext uri="{FF2B5EF4-FFF2-40B4-BE49-F238E27FC236}">
                  <a16:creationId xmlns:a16="http://schemas.microsoft.com/office/drawing/2014/main" xmlns="" id="{E7E601CC-2FD5-9987-96F9-3EDF5D4A65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7907" y="740164"/>
              <a:ext cx="41981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96" name="Freeform 445">
              <a:extLst>
                <a:ext uri="{FF2B5EF4-FFF2-40B4-BE49-F238E27FC236}">
                  <a16:creationId xmlns:a16="http://schemas.microsoft.com/office/drawing/2014/main" xmlns="" id="{E5A1658C-9D96-0172-0145-887050D38A1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441" y="809433"/>
              <a:ext cx="48278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97" name="Freeform 446">
              <a:extLst>
                <a:ext uri="{FF2B5EF4-FFF2-40B4-BE49-F238E27FC236}">
                  <a16:creationId xmlns:a16="http://schemas.microsoft.com/office/drawing/2014/main" xmlns="" id="{63F6591E-0494-3FB6-E432-0103499319A3}"/>
                </a:ext>
              </a:extLst>
            </p:cNvPr>
            <p:cNvSpPr>
              <a:spLocks/>
            </p:cNvSpPr>
            <p:nvPr/>
          </p:nvSpPr>
          <p:spPr bwMode="auto">
            <a:xfrm>
              <a:off x="503073" y="880800"/>
              <a:ext cx="48278" cy="46179"/>
            </a:xfrm>
            <a:custGeom>
              <a:avLst/>
              <a:gdLst>
                <a:gd name="T0" fmla="*/ 194 w 1094"/>
                <a:gd name="T1" fmla="*/ 899 h 1094"/>
                <a:gd name="T2" fmla="*/ 194 w 1094"/>
                <a:gd name="T3" fmla="*/ 194 h 1094"/>
                <a:gd name="T4" fmla="*/ 899 w 1094"/>
                <a:gd name="T5" fmla="*/ 194 h 1094"/>
                <a:gd name="T6" fmla="*/ 899 w 1094"/>
                <a:gd name="T7" fmla="*/ 899 h 1094"/>
                <a:gd name="T8" fmla="*/ 194 w 1094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98" name="Freeform 458">
              <a:extLst>
                <a:ext uri="{FF2B5EF4-FFF2-40B4-BE49-F238E27FC236}">
                  <a16:creationId xmlns:a16="http://schemas.microsoft.com/office/drawing/2014/main" xmlns="" id="{8DEEBDDA-C5C9-9EE3-B5A0-DEDC43485F5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3141" y="253186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99" name="Freeform 459">
              <a:extLst>
                <a:ext uri="{FF2B5EF4-FFF2-40B4-BE49-F238E27FC236}">
                  <a16:creationId xmlns:a16="http://schemas.microsoft.com/office/drawing/2014/main" xmlns="" id="{B7D70DCA-1C3C-1D46-83DB-53170FD39401}"/>
                </a:ext>
              </a:extLst>
            </p:cNvPr>
            <p:cNvSpPr>
              <a:spLocks/>
            </p:cNvSpPr>
            <p:nvPr/>
          </p:nvSpPr>
          <p:spPr bwMode="auto">
            <a:xfrm>
              <a:off x="941774" y="324553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899 w 1094"/>
                <a:gd name="T5" fmla="*/ 195 h 1094"/>
                <a:gd name="T6" fmla="*/ 899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00" name="Freeform 460">
              <a:extLst>
                <a:ext uri="{FF2B5EF4-FFF2-40B4-BE49-F238E27FC236}">
                  <a16:creationId xmlns:a16="http://schemas.microsoft.com/office/drawing/2014/main" xmlns="" id="{01E38625-10A1-DB94-C352-5D32F6FD26BE}"/>
                </a:ext>
              </a:extLst>
            </p:cNvPr>
            <p:cNvSpPr>
              <a:spLocks/>
            </p:cNvSpPr>
            <p:nvPr/>
          </p:nvSpPr>
          <p:spPr bwMode="auto">
            <a:xfrm>
              <a:off x="870406" y="395921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4 h 1094"/>
                <a:gd name="T4" fmla="*/ 900 w 1094"/>
                <a:gd name="T5" fmla="*/ 194 h 1094"/>
                <a:gd name="T6" fmla="*/ 900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01" name="Freeform 461">
              <a:extLst>
                <a:ext uri="{FF2B5EF4-FFF2-40B4-BE49-F238E27FC236}">
                  <a16:creationId xmlns:a16="http://schemas.microsoft.com/office/drawing/2014/main" xmlns="" id="{BAA31D84-1712-7774-DAD7-15D5263948FB}"/>
                </a:ext>
              </a:extLst>
            </p:cNvPr>
            <p:cNvSpPr>
              <a:spLocks/>
            </p:cNvSpPr>
            <p:nvPr/>
          </p:nvSpPr>
          <p:spPr bwMode="auto">
            <a:xfrm>
              <a:off x="799039" y="467288"/>
              <a:ext cx="48278" cy="48278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89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02" name="Freeform 462">
              <a:extLst>
                <a:ext uri="{FF2B5EF4-FFF2-40B4-BE49-F238E27FC236}">
                  <a16:creationId xmlns:a16="http://schemas.microsoft.com/office/drawing/2014/main" xmlns="" id="{4F6001C5-F4C5-A664-3A24-083D7B1D1FC4}"/>
                </a:ext>
              </a:extLst>
            </p:cNvPr>
            <p:cNvSpPr>
              <a:spLocks/>
            </p:cNvSpPr>
            <p:nvPr/>
          </p:nvSpPr>
          <p:spPr bwMode="auto">
            <a:xfrm>
              <a:off x="729770" y="538656"/>
              <a:ext cx="46179" cy="461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03" name="Freeform 463">
              <a:extLst>
                <a:ext uri="{FF2B5EF4-FFF2-40B4-BE49-F238E27FC236}">
                  <a16:creationId xmlns:a16="http://schemas.microsoft.com/office/drawing/2014/main" xmlns="" id="{4E746BDB-F52F-E792-A325-52BDEA955DA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8403" y="607925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04" name="Freeform 464">
              <a:extLst>
                <a:ext uri="{FF2B5EF4-FFF2-40B4-BE49-F238E27FC236}">
                  <a16:creationId xmlns:a16="http://schemas.microsoft.com/office/drawing/2014/main" xmlns="" id="{F8CC04D3-16B4-CE16-EC1E-7C73226B7689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035" y="679292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05" name="Freeform 465">
              <a:extLst>
                <a:ext uri="{FF2B5EF4-FFF2-40B4-BE49-F238E27FC236}">
                  <a16:creationId xmlns:a16="http://schemas.microsoft.com/office/drawing/2014/main" xmlns="" id="{D97C362C-A97C-DBD2-7053-C2E668028466}"/>
                </a:ext>
              </a:extLst>
            </p:cNvPr>
            <p:cNvSpPr>
              <a:spLocks/>
            </p:cNvSpPr>
            <p:nvPr/>
          </p:nvSpPr>
          <p:spPr bwMode="auto">
            <a:xfrm>
              <a:off x="515667" y="750660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899 w 1094"/>
                <a:gd name="T5" fmla="*/ 195 h 1094"/>
                <a:gd name="T6" fmla="*/ 899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06" name="Freeform 466">
              <a:extLst>
                <a:ext uri="{FF2B5EF4-FFF2-40B4-BE49-F238E27FC236}">
                  <a16:creationId xmlns:a16="http://schemas.microsoft.com/office/drawing/2014/main" xmlns="" id="{06837009-12DE-CA02-5195-0F6465CBB6B2}"/>
                </a:ext>
              </a:extLst>
            </p:cNvPr>
            <p:cNvSpPr>
              <a:spLocks/>
            </p:cNvSpPr>
            <p:nvPr/>
          </p:nvSpPr>
          <p:spPr bwMode="auto">
            <a:xfrm>
              <a:off x="444300" y="822027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4 h 1094"/>
                <a:gd name="T4" fmla="*/ 900 w 1094"/>
                <a:gd name="T5" fmla="*/ 194 h 1094"/>
                <a:gd name="T6" fmla="*/ 900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07" name="Freeform 478">
              <a:extLst>
                <a:ext uri="{FF2B5EF4-FFF2-40B4-BE49-F238E27FC236}">
                  <a16:creationId xmlns:a16="http://schemas.microsoft.com/office/drawing/2014/main" xmlns="" id="{0949996B-1F62-269F-2711-302DF9149E24}"/>
                </a:ext>
              </a:extLst>
            </p:cNvPr>
            <p:cNvSpPr>
              <a:spLocks/>
            </p:cNvSpPr>
            <p:nvPr/>
          </p:nvSpPr>
          <p:spPr bwMode="auto">
            <a:xfrm>
              <a:off x="954368" y="196512"/>
              <a:ext cx="48278" cy="461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08" name="Freeform 479">
              <a:extLst>
                <a:ext uri="{FF2B5EF4-FFF2-40B4-BE49-F238E27FC236}">
                  <a16:creationId xmlns:a16="http://schemas.microsoft.com/office/drawing/2014/main" xmlns="" id="{5A27311D-4E4A-92C9-6751-953B92E5CD88}"/>
                </a:ext>
              </a:extLst>
            </p:cNvPr>
            <p:cNvSpPr>
              <a:spLocks/>
            </p:cNvSpPr>
            <p:nvPr/>
          </p:nvSpPr>
          <p:spPr bwMode="auto">
            <a:xfrm>
              <a:off x="885100" y="267879"/>
              <a:ext cx="46179" cy="461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09" name="Freeform 480">
              <a:extLst>
                <a:ext uri="{FF2B5EF4-FFF2-40B4-BE49-F238E27FC236}">
                  <a16:creationId xmlns:a16="http://schemas.microsoft.com/office/drawing/2014/main" xmlns="" id="{A260E852-52D6-AD1F-4CB2-89220DC7789E}"/>
                </a:ext>
              </a:extLst>
            </p:cNvPr>
            <p:cNvSpPr>
              <a:spLocks/>
            </p:cNvSpPr>
            <p:nvPr/>
          </p:nvSpPr>
          <p:spPr bwMode="auto">
            <a:xfrm>
              <a:off x="813732" y="337148"/>
              <a:ext cx="46179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10" name="Freeform 481">
              <a:extLst>
                <a:ext uri="{FF2B5EF4-FFF2-40B4-BE49-F238E27FC236}">
                  <a16:creationId xmlns:a16="http://schemas.microsoft.com/office/drawing/2014/main" xmlns="" id="{0966A00C-4FB0-1AD7-1C2B-D198BE5E118D}"/>
                </a:ext>
              </a:extLst>
            </p:cNvPr>
            <p:cNvSpPr>
              <a:spLocks/>
            </p:cNvSpPr>
            <p:nvPr/>
          </p:nvSpPr>
          <p:spPr bwMode="auto">
            <a:xfrm>
              <a:off x="742364" y="408515"/>
              <a:ext cx="48278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5 h 1094"/>
                <a:gd name="T4" fmla="*/ 900 w 1095"/>
                <a:gd name="T5" fmla="*/ 195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11" name="Freeform 482">
              <a:extLst>
                <a:ext uri="{FF2B5EF4-FFF2-40B4-BE49-F238E27FC236}">
                  <a16:creationId xmlns:a16="http://schemas.microsoft.com/office/drawing/2014/main" xmlns="" id="{774E8495-9005-5310-C457-EA31A75237F8}"/>
                </a:ext>
              </a:extLst>
            </p:cNvPr>
            <p:cNvSpPr>
              <a:spLocks/>
            </p:cNvSpPr>
            <p:nvPr/>
          </p:nvSpPr>
          <p:spPr bwMode="auto">
            <a:xfrm>
              <a:off x="670997" y="479883"/>
              <a:ext cx="48278" cy="48278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12" name="Freeform 483">
              <a:extLst>
                <a:ext uri="{FF2B5EF4-FFF2-40B4-BE49-F238E27FC236}">
                  <a16:creationId xmlns:a16="http://schemas.microsoft.com/office/drawing/2014/main" xmlns="" id="{611E27A3-0539-6DC8-01F6-768F34B653B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629" y="551250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13" name="Freeform 484">
              <a:extLst>
                <a:ext uri="{FF2B5EF4-FFF2-40B4-BE49-F238E27FC236}">
                  <a16:creationId xmlns:a16="http://schemas.microsoft.com/office/drawing/2014/main" xmlns="" id="{877E17A2-9294-B777-5251-4DDACC4C9151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262" y="622618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14" name="Freeform 485">
              <a:extLst>
                <a:ext uri="{FF2B5EF4-FFF2-40B4-BE49-F238E27FC236}">
                  <a16:creationId xmlns:a16="http://schemas.microsoft.com/office/drawing/2014/main" xmlns="" id="{80E5F60E-EACC-D41A-0F9B-48764D2D6B8C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894" y="693985"/>
              <a:ext cx="48278" cy="461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15" name="Oval 486">
              <a:extLst>
                <a:ext uri="{FF2B5EF4-FFF2-40B4-BE49-F238E27FC236}">
                  <a16:creationId xmlns:a16="http://schemas.microsoft.com/office/drawing/2014/main" xmlns="" id="{34DE99E3-3781-1CAD-AC94-3C9C8DF1AC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9725" y="765353"/>
              <a:ext cx="41981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16" name="Oval 498">
              <a:extLst>
                <a:ext uri="{FF2B5EF4-FFF2-40B4-BE49-F238E27FC236}">
                  <a16:creationId xmlns:a16="http://schemas.microsoft.com/office/drawing/2014/main" xmlns="" id="{59273108-36DD-B9A8-2FEC-6DA334FBE0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9793" y="139837"/>
              <a:ext cx="44080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17" name="Oval 499">
              <a:extLst>
                <a:ext uri="{FF2B5EF4-FFF2-40B4-BE49-F238E27FC236}">
                  <a16:creationId xmlns:a16="http://schemas.microsoft.com/office/drawing/2014/main" xmlns="" id="{C2D7B4A1-83A5-9477-4F04-1B278BAF2A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8425" y="211205"/>
              <a:ext cx="44080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18" name="Freeform 500">
              <a:extLst>
                <a:ext uri="{FF2B5EF4-FFF2-40B4-BE49-F238E27FC236}">
                  <a16:creationId xmlns:a16="http://schemas.microsoft.com/office/drawing/2014/main" xmlns="" id="{A83A1C58-AEF9-4F0B-959F-EC3059625CF6}"/>
                </a:ext>
              </a:extLst>
            </p:cNvPr>
            <p:cNvSpPr>
              <a:spLocks/>
            </p:cNvSpPr>
            <p:nvPr/>
          </p:nvSpPr>
          <p:spPr bwMode="auto">
            <a:xfrm>
              <a:off x="754959" y="280473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19" name="Freeform 501">
              <a:extLst>
                <a:ext uri="{FF2B5EF4-FFF2-40B4-BE49-F238E27FC236}">
                  <a16:creationId xmlns:a16="http://schemas.microsoft.com/office/drawing/2014/main" xmlns="" id="{9C840195-2313-13B1-11DA-58B1C4B4E7B8}"/>
                </a:ext>
              </a:extLst>
            </p:cNvPr>
            <p:cNvSpPr>
              <a:spLocks/>
            </p:cNvSpPr>
            <p:nvPr/>
          </p:nvSpPr>
          <p:spPr bwMode="auto">
            <a:xfrm>
              <a:off x="683591" y="351841"/>
              <a:ext cx="48278" cy="461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20" name="Freeform 502">
              <a:extLst>
                <a:ext uri="{FF2B5EF4-FFF2-40B4-BE49-F238E27FC236}">
                  <a16:creationId xmlns:a16="http://schemas.microsoft.com/office/drawing/2014/main" xmlns="" id="{3716B0EE-5450-F4ED-BEDA-CF2943D3F1C1}"/>
                </a:ext>
              </a:extLst>
            </p:cNvPr>
            <p:cNvSpPr>
              <a:spLocks/>
            </p:cNvSpPr>
            <p:nvPr/>
          </p:nvSpPr>
          <p:spPr bwMode="auto">
            <a:xfrm>
              <a:off x="612224" y="421109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899 w 1094"/>
                <a:gd name="T5" fmla="*/ 195 h 1094"/>
                <a:gd name="T6" fmla="*/ 899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21" name="Freeform 503">
              <a:extLst>
                <a:ext uri="{FF2B5EF4-FFF2-40B4-BE49-F238E27FC236}">
                  <a16:creationId xmlns:a16="http://schemas.microsoft.com/office/drawing/2014/main" xmlns="" id="{B4A38A36-E5F7-FA8E-FB28-00FF80C028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955" y="492477"/>
              <a:ext cx="46179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4 h 1094"/>
                <a:gd name="T4" fmla="*/ 900 w 1094"/>
                <a:gd name="T5" fmla="*/ 194 h 1094"/>
                <a:gd name="T6" fmla="*/ 900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22" name="Freeform 504">
              <a:extLst>
                <a:ext uri="{FF2B5EF4-FFF2-40B4-BE49-F238E27FC236}">
                  <a16:creationId xmlns:a16="http://schemas.microsoft.com/office/drawing/2014/main" xmlns="" id="{69E26592-94BB-F29A-8011-4B01E4A205BB}"/>
                </a:ext>
              </a:extLst>
            </p:cNvPr>
            <p:cNvSpPr>
              <a:spLocks/>
            </p:cNvSpPr>
            <p:nvPr/>
          </p:nvSpPr>
          <p:spPr bwMode="auto">
            <a:xfrm>
              <a:off x="471587" y="563845"/>
              <a:ext cx="48278" cy="48278"/>
            </a:xfrm>
            <a:custGeom>
              <a:avLst/>
              <a:gdLst>
                <a:gd name="T0" fmla="*/ 195 w 1094"/>
                <a:gd name="T1" fmla="*/ 899 h 1094"/>
                <a:gd name="T2" fmla="*/ 195 w 1094"/>
                <a:gd name="T3" fmla="*/ 194 h 1094"/>
                <a:gd name="T4" fmla="*/ 900 w 1094"/>
                <a:gd name="T5" fmla="*/ 194 h 1094"/>
                <a:gd name="T6" fmla="*/ 900 w 1094"/>
                <a:gd name="T7" fmla="*/ 899 h 1094"/>
                <a:gd name="T8" fmla="*/ 195 w 1094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899"/>
                  </a:cubicBezTo>
                  <a:cubicBezTo>
                    <a:pt x="705" y="1094"/>
                    <a:pt x="389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23" name="Freeform 505">
              <a:extLst>
                <a:ext uri="{FF2B5EF4-FFF2-40B4-BE49-F238E27FC236}">
                  <a16:creationId xmlns:a16="http://schemas.microsoft.com/office/drawing/2014/main" xmlns="" id="{EFBB73B7-210D-2291-5ECB-C188425A60A8}"/>
                </a:ext>
              </a:extLst>
            </p:cNvPr>
            <p:cNvSpPr>
              <a:spLocks/>
            </p:cNvSpPr>
            <p:nvPr/>
          </p:nvSpPr>
          <p:spPr bwMode="auto">
            <a:xfrm>
              <a:off x="400220" y="635212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24" name="Freeform 506">
              <a:extLst>
                <a:ext uri="{FF2B5EF4-FFF2-40B4-BE49-F238E27FC236}">
                  <a16:creationId xmlns:a16="http://schemas.microsoft.com/office/drawing/2014/main" xmlns="" id="{77E02397-BA8C-E0CB-15B7-92A105517D54}"/>
                </a:ext>
              </a:extLst>
            </p:cNvPr>
            <p:cNvSpPr>
              <a:spLocks/>
            </p:cNvSpPr>
            <p:nvPr/>
          </p:nvSpPr>
          <p:spPr bwMode="auto">
            <a:xfrm>
              <a:off x="328852" y="706580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25" name="Oval 518">
              <a:extLst>
                <a:ext uri="{FF2B5EF4-FFF2-40B4-BE49-F238E27FC236}">
                  <a16:creationId xmlns:a16="http://schemas.microsoft.com/office/drawing/2014/main" xmlns="" id="{6A5ED3AC-7C64-F976-358F-9926366451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1020" y="81064"/>
              <a:ext cx="44080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26" name="Freeform 519">
              <a:extLst>
                <a:ext uri="{FF2B5EF4-FFF2-40B4-BE49-F238E27FC236}">
                  <a16:creationId xmlns:a16="http://schemas.microsoft.com/office/drawing/2014/main" xmlns="" id="{6C5DE1C1-7361-BD29-C580-835DA0D1BB20}"/>
                </a:ext>
              </a:extLst>
            </p:cNvPr>
            <p:cNvSpPr>
              <a:spLocks/>
            </p:cNvSpPr>
            <p:nvPr/>
          </p:nvSpPr>
          <p:spPr bwMode="auto">
            <a:xfrm>
              <a:off x="767553" y="150333"/>
              <a:ext cx="48278" cy="48278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27" name="Freeform 520">
              <a:extLst>
                <a:ext uri="{FF2B5EF4-FFF2-40B4-BE49-F238E27FC236}">
                  <a16:creationId xmlns:a16="http://schemas.microsoft.com/office/drawing/2014/main" xmlns="" id="{CFEF93ED-955D-B17C-4230-C41797B30F4C}"/>
                </a:ext>
              </a:extLst>
            </p:cNvPr>
            <p:cNvSpPr>
              <a:spLocks/>
            </p:cNvSpPr>
            <p:nvPr/>
          </p:nvSpPr>
          <p:spPr bwMode="auto">
            <a:xfrm>
              <a:off x="696185" y="221700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28" name="Freeform 521">
              <a:extLst>
                <a:ext uri="{FF2B5EF4-FFF2-40B4-BE49-F238E27FC236}">
                  <a16:creationId xmlns:a16="http://schemas.microsoft.com/office/drawing/2014/main" xmlns="" id="{2988D285-0E59-8C92-7E26-0DCB7DD7D21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917" y="293068"/>
              <a:ext cx="46179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29" name="Freeform 522">
              <a:extLst>
                <a:ext uri="{FF2B5EF4-FFF2-40B4-BE49-F238E27FC236}">
                  <a16:creationId xmlns:a16="http://schemas.microsoft.com/office/drawing/2014/main" xmlns="" id="{66D3EF3C-9B02-BFFB-5E33-91F301D439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549" y="364435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30" name="Freeform 523">
              <a:extLst>
                <a:ext uri="{FF2B5EF4-FFF2-40B4-BE49-F238E27FC236}">
                  <a16:creationId xmlns:a16="http://schemas.microsoft.com/office/drawing/2014/main" xmlns="" id="{59FF33F0-C3A5-1DC1-458B-BAA0B208B07A}"/>
                </a:ext>
              </a:extLst>
            </p:cNvPr>
            <p:cNvSpPr>
              <a:spLocks/>
            </p:cNvSpPr>
            <p:nvPr/>
          </p:nvSpPr>
          <p:spPr bwMode="auto">
            <a:xfrm>
              <a:off x="484182" y="435803"/>
              <a:ext cx="48278" cy="461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31" name="Freeform 524">
              <a:extLst>
                <a:ext uri="{FF2B5EF4-FFF2-40B4-BE49-F238E27FC236}">
                  <a16:creationId xmlns:a16="http://schemas.microsoft.com/office/drawing/2014/main" xmlns="" id="{F73B00FD-41F5-F3EF-1DEC-073AE7F1C48A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814" y="507170"/>
              <a:ext cx="48278" cy="46179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32" name="Freeform 525">
              <a:extLst>
                <a:ext uri="{FF2B5EF4-FFF2-40B4-BE49-F238E27FC236}">
                  <a16:creationId xmlns:a16="http://schemas.microsoft.com/office/drawing/2014/main" xmlns="" id="{A1F55D1F-B526-92C5-18F4-D8D5342423CB}"/>
                </a:ext>
              </a:extLst>
            </p:cNvPr>
            <p:cNvSpPr>
              <a:spLocks/>
            </p:cNvSpPr>
            <p:nvPr/>
          </p:nvSpPr>
          <p:spPr bwMode="auto">
            <a:xfrm>
              <a:off x="341447" y="576439"/>
              <a:ext cx="48278" cy="48278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33" name="Freeform 526">
              <a:extLst>
                <a:ext uri="{FF2B5EF4-FFF2-40B4-BE49-F238E27FC236}">
                  <a16:creationId xmlns:a16="http://schemas.microsoft.com/office/drawing/2014/main" xmlns="" id="{9C92671B-8746-A110-2D1C-5D91A7B29EA9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079" y="647806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34" name="Freeform 538">
              <a:extLst>
                <a:ext uri="{FF2B5EF4-FFF2-40B4-BE49-F238E27FC236}">
                  <a16:creationId xmlns:a16="http://schemas.microsoft.com/office/drawing/2014/main" xmlns="" id="{C3A93765-9EB7-ADF1-69B9-17BC4499134A}"/>
                </a:ext>
              </a:extLst>
            </p:cNvPr>
            <p:cNvSpPr>
              <a:spLocks/>
            </p:cNvSpPr>
            <p:nvPr/>
          </p:nvSpPr>
          <p:spPr bwMode="auto">
            <a:xfrm>
              <a:off x="782246" y="22291"/>
              <a:ext cx="46179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35" name="Freeform 539">
              <a:extLst>
                <a:ext uri="{FF2B5EF4-FFF2-40B4-BE49-F238E27FC236}">
                  <a16:creationId xmlns:a16="http://schemas.microsoft.com/office/drawing/2014/main" xmlns="" id="{F6FF1FD7-DC6F-7433-083E-028E4B88E3DA}"/>
                </a:ext>
              </a:extLst>
            </p:cNvPr>
            <p:cNvSpPr>
              <a:spLocks/>
            </p:cNvSpPr>
            <p:nvPr/>
          </p:nvSpPr>
          <p:spPr bwMode="auto">
            <a:xfrm>
              <a:off x="710879" y="93658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899 w 1094"/>
                <a:gd name="T5" fmla="*/ 195 h 1094"/>
                <a:gd name="T6" fmla="*/ 899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36" name="Oval 540">
              <a:extLst>
                <a:ext uri="{FF2B5EF4-FFF2-40B4-BE49-F238E27FC236}">
                  <a16:creationId xmlns:a16="http://schemas.microsoft.com/office/drawing/2014/main" xmlns="" id="{A792C309-C48B-FE1F-BCDB-31EF772D96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1610" y="167125"/>
              <a:ext cx="44080" cy="41981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37" name="Oval 541">
              <a:extLst>
                <a:ext uri="{FF2B5EF4-FFF2-40B4-BE49-F238E27FC236}">
                  <a16:creationId xmlns:a16="http://schemas.microsoft.com/office/drawing/2014/main" xmlns="" id="{D54E9893-DC66-0DF9-53D3-E107BD23D8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243" y="236393"/>
              <a:ext cx="44080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38" name="Freeform 542">
              <a:extLst>
                <a:ext uri="{FF2B5EF4-FFF2-40B4-BE49-F238E27FC236}">
                  <a16:creationId xmlns:a16="http://schemas.microsoft.com/office/drawing/2014/main" xmlns="" id="{FE9B9457-0D0B-7D60-EF64-880D79DEA00A}"/>
                </a:ext>
              </a:extLst>
            </p:cNvPr>
            <p:cNvSpPr>
              <a:spLocks/>
            </p:cNvSpPr>
            <p:nvPr/>
          </p:nvSpPr>
          <p:spPr bwMode="auto">
            <a:xfrm>
              <a:off x="496776" y="305662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39" name="Freeform 543">
              <a:extLst>
                <a:ext uri="{FF2B5EF4-FFF2-40B4-BE49-F238E27FC236}">
                  <a16:creationId xmlns:a16="http://schemas.microsoft.com/office/drawing/2014/main" xmlns="" id="{9AE775A0-0337-B86B-2C56-F17605359AB2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408" y="377030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40" name="Freeform 544">
              <a:extLst>
                <a:ext uri="{FF2B5EF4-FFF2-40B4-BE49-F238E27FC236}">
                  <a16:creationId xmlns:a16="http://schemas.microsoft.com/office/drawing/2014/main" xmlns="" id="{355F907E-1714-280F-3FBE-9770492D2A5B}"/>
                </a:ext>
              </a:extLst>
            </p:cNvPr>
            <p:cNvSpPr>
              <a:spLocks/>
            </p:cNvSpPr>
            <p:nvPr/>
          </p:nvSpPr>
          <p:spPr bwMode="auto">
            <a:xfrm>
              <a:off x="356140" y="448397"/>
              <a:ext cx="46179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41" name="Freeform 545">
              <a:extLst>
                <a:ext uri="{FF2B5EF4-FFF2-40B4-BE49-F238E27FC236}">
                  <a16:creationId xmlns:a16="http://schemas.microsoft.com/office/drawing/2014/main" xmlns="" id="{E4843B65-B93C-56C0-CD13-B33742D6E513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772" y="519765"/>
              <a:ext cx="46179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5 h 1094"/>
                <a:gd name="T4" fmla="*/ 900 w 1095"/>
                <a:gd name="T5" fmla="*/ 195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42" name="Freeform 546">
              <a:extLst>
                <a:ext uri="{FF2B5EF4-FFF2-40B4-BE49-F238E27FC236}">
                  <a16:creationId xmlns:a16="http://schemas.microsoft.com/office/drawing/2014/main" xmlns="" id="{70479B7B-86C1-A5D0-1A44-CFF132CA59E9}"/>
                </a:ext>
              </a:extLst>
            </p:cNvPr>
            <p:cNvSpPr>
              <a:spLocks/>
            </p:cNvSpPr>
            <p:nvPr/>
          </p:nvSpPr>
          <p:spPr bwMode="auto">
            <a:xfrm>
              <a:off x="213405" y="591132"/>
              <a:ext cx="48278" cy="46179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4 h 1094"/>
                <a:gd name="T4" fmla="*/ 900 w 1094"/>
                <a:gd name="T5" fmla="*/ 194 h 1094"/>
                <a:gd name="T6" fmla="*/ 900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43" name="Freeform 558">
              <a:extLst>
                <a:ext uri="{FF2B5EF4-FFF2-40B4-BE49-F238E27FC236}">
                  <a16:creationId xmlns:a16="http://schemas.microsoft.com/office/drawing/2014/main" xmlns="" id="{781B9F35-55D5-69E3-0A9F-63A7A71E1C8D}"/>
                </a:ext>
              </a:extLst>
            </p:cNvPr>
            <p:cNvSpPr>
              <a:spLocks/>
            </p:cNvSpPr>
            <p:nvPr/>
          </p:nvSpPr>
          <p:spPr bwMode="auto">
            <a:xfrm>
              <a:off x="723473" y="-36482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44" name="Freeform 559">
              <a:extLst>
                <a:ext uri="{FF2B5EF4-FFF2-40B4-BE49-F238E27FC236}">
                  <a16:creationId xmlns:a16="http://schemas.microsoft.com/office/drawing/2014/main" xmlns="" id="{CC397596-ECF8-D7DD-BFAB-8FD9DA5EC0C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105" y="34885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45" name="Oval 560">
              <a:extLst>
                <a:ext uri="{FF2B5EF4-FFF2-40B4-BE49-F238E27FC236}">
                  <a16:creationId xmlns:a16="http://schemas.microsoft.com/office/drawing/2014/main" xmlns="" id="{9923CE1C-CC26-EE18-D8A7-0CA5A31D8D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2837" y="108352"/>
              <a:ext cx="44080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46" name="Oval 561">
              <a:extLst>
                <a:ext uri="{FF2B5EF4-FFF2-40B4-BE49-F238E27FC236}">
                  <a16:creationId xmlns:a16="http://schemas.microsoft.com/office/drawing/2014/main" xmlns="" id="{CA21DCCD-DC06-816E-D17A-BF2447CC65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1469" y="179719"/>
              <a:ext cx="44080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47" name="Freeform 562">
              <a:extLst>
                <a:ext uri="{FF2B5EF4-FFF2-40B4-BE49-F238E27FC236}">
                  <a16:creationId xmlns:a16="http://schemas.microsoft.com/office/drawing/2014/main" xmlns="" id="{8C34635A-A6DB-861B-9C29-34F49E4AE3DA}"/>
                </a:ext>
              </a:extLst>
            </p:cNvPr>
            <p:cNvSpPr>
              <a:spLocks/>
            </p:cNvSpPr>
            <p:nvPr/>
          </p:nvSpPr>
          <p:spPr bwMode="auto">
            <a:xfrm>
              <a:off x="440102" y="248988"/>
              <a:ext cx="46179" cy="46179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48" name="Freeform 563">
              <a:extLst>
                <a:ext uri="{FF2B5EF4-FFF2-40B4-BE49-F238E27FC236}">
                  <a16:creationId xmlns:a16="http://schemas.microsoft.com/office/drawing/2014/main" xmlns="" id="{7FCA66D0-1394-45F2-95F0-58288CAAA7E0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734" y="318256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49" name="Freeform 564">
              <a:extLst>
                <a:ext uri="{FF2B5EF4-FFF2-40B4-BE49-F238E27FC236}">
                  <a16:creationId xmlns:a16="http://schemas.microsoft.com/office/drawing/2014/main" xmlns="" id="{544DA716-BC97-208E-91CC-DB72672972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367" y="389624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50" name="Freeform 565">
              <a:extLst>
                <a:ext uri="{FF2B5EF4-FFF2-40B4-BE49-F238E27FC236}">
                  <a16:creationId xmlns:a16="http://schemas.microsoft.com/office/drawing/2014/main" xmlns="" id="{61972D82-DF1C-2160-912F-4AB7534D9368}"/>
                </a:ext>
              </a:extLst>
            </p:cNvPr>
            <p:cNvSpPr>
              <a:spLocks/>
            </p:cNvSpPr>
            <p:nvPr/>
          </p:nvSpPr>
          <p:spPr bwMode="auto">
            <a:xfrm>
              <a:off x="225999" y="460991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51" name="Freeform 566">
              <a:extLst>
                <a:ext uri="{FF2B5EF4-FFF2-40B4-BE49-F238E27FC236}">
                  <a16:creationId xmlns:a16="http://schemas.microsoft.com/office/drawing/2014/main" xmlns="" id="{7CC4FAF8-696F-BD86-FEBF-50408A8E911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4631" y="532359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52" name="Freeform 578">
              <a:extLst>
                <a:ext uri="{FF2B5EF4-FFF2-40B4-BE49-F238E27FC236}">
                  <a16:creationId xmlns:a16="http://schemas.microsoft.com/office/drawing/2014/main" xmlns="" id="{F1B8A16F-13E4-0E7A-30C4-0C4C2E0F6401}"/>
                </a:ext>
              </a:extLst>
            </p:cNvPr>
            <p:cNvSpPr>
              <a:spLocks/>
            </p:cNvSpPr>
            <p:nvPr/>
          </p:nvSpPr>
          <p:spPr bwMode="auto">
            <a:xfrm>
              <a:off x="664700" y="-93157"/>
              <a:ext cx="48278" cy="461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53" name="Freeform 579">
              <a:extLst>
                <a:ext uri="{FF2B5EF4-FFF2-40B4-BE49-F238E27FC236}">
                  <a16:creationId xmlns:a16="http://schemas.microsoft.com/office/drawing/2014/main" xmlns="" id="{84F940FF-6545-A9C1-CFBC-8E109671CC7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3332" y="-23888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54" name="Freeform 580">
              <a:extLst>
                <a:ext uri="{FF2B5EF4-FFF2-40B4-BE49-F238E27FC236}">
                  <a16:creationId xmlns:a16="http://schemas.microsoft.com/office/drawing/2014/main" xmlns="" id="{84F6577A-CE83-A445-359C-4DEBA0FA4F63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064" y="47479"/>
              <a:ext cx="46179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55" name="Freeform 581">
              <a:extLst>
                <a:ext uri="{FF2B5EF4-FFF2-40B4-BE49-F238E27FC236}">
                  <a16:creationId xmlns:a16="http://schemas.microsoft.com/office/drawing/2014/main" xmlns="" id="{D02FDF02-834D-D8E1-8893-052203C4CDE3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696" y="118847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56" name="Freeform 582">
              <a:extLst>
                <a:ext uri="{FF2B5EF4-FFF2-40B4-BE49-F238E27FC236}">
                  <a16:creationId xmlns:a16="http://schemas.microsoft.com/office/drawing/2014/main" xmlns="" id="{13EAA7FB-01EB-9D88-4BB2-3FC7DE2B085E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328" y="190214"/>
              <a:ext cx="48278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5 h 1094"/>
                <a:gd name="T4" fmla="*/ 900 w 1095"/>
                <a:gd name="T5" fmla="*/ 195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57" name="Oval 583">
              <a:extLst>
                <a:ext uri="{FF2B5EF4-FFF2-40B4-BE49-F238E27FC236}">
                  <a16:creationId xmlns:a16="http://schemas.microsoft.com/office/drawing/2014/main" xmlns="" id="{0C590E32-F55C-A0E8-E255-E8CC0D7D0F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2060" y="263681"/>
              <a:ext cx="44080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58" name="Freeform 584">
              <a:extLst>
                <a:ext uri="{FF2B5EF4-FFF2-40B4-BE49-F238E27FC236}">
                  <a16:creationId xmlns:a16="http://schemas.microsoft.com/office/drawing/2014/main" xmlns="" id="{AB3106A1-A1EB-32E2-12D6-1148F7E490CF}"/>
                </a:ext>
              </a:extLst>
            </p:cNvPr>
            <p:cNvSpPr>
              <a:spLocks/>
            </p:cNvSpPr>
            <p:nvPr/>
          </p:nvSpPr>
          <p:spPr bwMode="auto">
            <a:xfrm>
              <a:off x="238593" y="332950"/>
              <a:ext cx="48278" cy="461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59" name="Freeform 585">
              <a:extLst>
                <a:ext uri="{FF2B5EF4-FFF2-40B4-BE49-F238E27FC236}">
                  <a16:creationId xmlns:a16="http://schemas.microsoft.com/office/drawing/2014/main" xmlns="" id="{C58995F9-1DF5-59A8-05CD-C32061D89A92}"/>
                </a:ext>
              </a:extLst>
            </p:cNvPr>
            <p:cNvSpPr>
              <a:spLocks/>
            </p:cNvSpPr>
            <p:nvPr/>
          </p:nvSpPr>
          <p:spPr bwMode="auto">
            <a:xfrm>
              <a:off x="167226" y="404317"/>
              <a:ext cx="48278" cy="461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60" name="Freeform 586">
              <a:extLst>
                <a:ext uri="{FF2B5EF4-FFF2-40B4-BE49-F238E27FC236}">
                  <a16:creationId xmlns:a16="http://schemas.microsoft.com/office/drawing/2014/main" xmlns="" id="{D130E0D5-CB64-8E68-48F3-0E35E16CE239}"/>
                </a:ext>
              </a:extLst>
            </p:cNvPr>
            <p:cNvSpPr>
              <a:spLocks/>
            </p:cNvSpPr>
            <p:nvPr/>
          </p:nvSpPr>
          <p:spPr bwMode="auto">
            <a:xfrm>
              <a:off x="97957" y="473586"/>
              <a:ext cx="46179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61" name="Freeform 598">
              <a:extLst>
                <a:ext uri="{FF2B5EF4-FFF2-40B4-BE49-F238E27FC236}">
                  <a16:creationId xmlns:a16="http://schemas.microsoft.com/office/drawing/2014/main" xmlns="" id="{5AB6EAC3-2D12-8AF9-A1D3-73E9F77895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025" y="-151930"/>
              <a:ext cx="48278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62" name="Freeform 599">
              <a:extLst>
                <a:ext uri="{FF2B5EF4-FFF2-40B4-BE49-F238E27FC236}">
                  <a16:creationId xmlns:a16="http://schemas.microsoft.com/office/drawing/2014/main" xmlns="" id="{2FB12F5A-7A49-CCAF-831F-DDFE99A78D9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6658" y="-80562"/>
              <a:ext cx="48278" cy="48278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63" name="Freeform 600">
              <a:extLst>
                <a:ext uri="{FF2B5EF4-FFF2-40B4-BE49-F238E27FC236}">
                  <a16:creationId xmlns:a16="http://schemas.microsoft.com/office/drawing/2014/main" xmlns="" id="{C5BAE6BC-06D6-9D43-CA2D-329A0E56E3C3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290" y="-9195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64" name="Freeform 601">
              <a:extLst>
                <a:ext uri="{FF2B5EF4-FFF2-40B4-BE49-F238E27FC236}">
                  <a16:creationId xmlns:a16="http://schemas.microsoft.com/office/drawing/2014/main" xmlns="" id="{EC221956-795C-63DC-6755-F4A8B21F004C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923" y="62173"/>
              <a:ext cx="48278" cy="461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65" name="Freeform 602">
              <a:extLst>
                <a:ext uri="{FF2B5EF4-FFF2-40B4-BE49-F238E27FC236}">
                  <a16:creationId xmlns:a16="http://schemas.microsoft.com/office/drawing/2014/main" xmlns="" id="{170C1DB8-070B-54A2-965B-6D6F976DDBC5}"/>
                </a:ext>
              </a:extLst>
            </p:cNvPr>
            <p:cNvSpPr>
              <a:spLocks/>
            </p:cNvSpPr>
            <p:nvPr/>
          </p:nvSpPr>
          <p:spPr bwMode="auto">
            <a:xfrm>
              <a:off x="322555" y="131441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66" name="Oval 603">
              <a:extLst>
                <a:ext uri="{FF2B5EF4-FFF2-40B4-BE49-F238E27FC236}">
                  <a16:creationId xmlns:a16="http://schemas.microsoft.com/office/drawing/2014/main" xmlns="" id="{138571B0-E1B5-DB2C-6850-381106FBC2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5386" y="204908"/>
              <a:ext cx="41981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67" name="Oval 604">
              <a:extLst>
                <a:ext uri="{FF2B5EF4-FFF2-40B4-BE49-F238E27FC236}">
                  <a16:creationId xmlns:a16="http://schemas.microsoft.com/office/drawing/2014/main" xmlns="" id="{BE9FE740-50AE-E213-672F-2A61B0BDB6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4018" y="276275"/>
              <a:ext cx="41981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68" name="Freeform 605">
              <a:extLst>
                <a:ext uri="{FF2B5EF4-FFF2-40B4-BE49-F238E27FC236}">
                  <a16:creationId xmlns:a16="http://schemas.microsoft.com/office/drawing/2014/main" xmlns="" id="{8B043478-7512-F76B-35A1-2255DC6C1FB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552" y="345544"/>
              <a:ext cx="48278" cy="48278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69" name="Freeform 606">
              <a:extLst>
                <a:ext uri="{FF2B5EF4-FFF2-40B4-BE49-F238E27FC236}">
                  <a16:creationId xmlns:a16="http://schemas.microsoft.com/office/drawing/2014/main" xmlns="" id="{1715AC9D-2C64-5185-DD5D-9C9F565C7905}"/>
                </a:ext>
              </a:extLst>
            </p:cNvPr>
            <p:cNvSpPr>
              <a:spLocks/>
            </p:cNvSpPr>
            <p:nvPr/>
          </p:nvSpPr>
          <p:spPr bwMode="auto">
            <a:xfrm>
              <a:off x="39184" y="416911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332949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4" grpId="0" animBg="1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 userDrawn="1">
  <p:cSld name="Table of contents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7"/>
          <p:cNvSpPr txBox="1">
            <a:spLocks noGrp="1"/>
          </p:cNvSpPr>
          <p:nvPr>
            <p:ph type="dt" idx="10"/>
          </p:nvPr>
        </p:nvSpPr>
        <p:spPr>
          <a:xfrm>
            <a:off x="723900" y="4767263"/>
            <a:ext cx="196215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196215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" name="Google Shape;22;p17"/>
          <p:cNvSpPr txBox="1">
            <a:spLocks noGrp="1"/>
          </p:cNvSpPr>
          <p:nvPr>
            <p:ph type="body" idx="1"/>
          </p:nvPr>
        </p:nvSpPr>
        <p:spPr>
          <a:xfrm>
            <a:off x="1252228" y="2327721"/>
            <a:ext cx="2867644" cy="525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200">
                <a:solidFill>
                  <a:schemeClr val="tx1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35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 dirty="0"/>
          </a:p>
        </p:txBody>
      </p:sp>
      <p:sp>
        <p:nvSpPr>
          <p:cNvPr id="23" name="Google Shape;23;p17"/>
          <p:cNvSpPr txBox="1">
            <a:spLocks noGrp="1"/>
          </p:cNvSpPr>
          <p:nvPr>
            <p:ph type="body" idx="2"/>
          </p:nvPr>
        </p:nvSpPr>
        <p:spPr>
          <a:xfrm>
            <a:off x="2036322" y="1837963"/>
            <a:ext cx="2083549" cy="3924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400">
                <a:solidFill>
                  <a:schemeClr val="tx1"/>
                </a:solidFill>
                <a:latin typeface="Poppins ExtraBold" panose="00000900000000000000" pitchFamily="2" charset="0"/>
                <a:ea typeface="Poppins ExtraBold" panose="00000900000000000000" pitchFamily="2" charset="0"/>
                <a:cs typeface="Poppins ExtraBold" panose="00000900000000000000" pitchFamily="2" charset="0"/>
                <a:sym typeface="Bebas Neue"/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35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 dirty="0"/>
          </a:p>
        </p:txBody>
      </p:sp>
      <p:sp>
        <p:nvSpPr>
          <p:cNvPr id="24" name="Google Shape;24;p17"/>
          <p:cNvSpPr txBox="1">
            <a:spLocks noGrp="1"/>
          </p:cNvSpPr>
          <p:nvPr>
            <p:ph type="body" idx="3"/>
          </p:nvPr>
        </p:nvSpPr>
        <p:spPr>
          <a:xfrm>
            <a:off x="1261145" y="1837962"/>
            <a:ext cx="775175" cy="3924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-22860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400">
                <a:solidFill>
                  <a:schemeClr val="tx1"/>
                </a:solidFill>
                <a:latin typeface="Poppins ExtraBold" panose="00000900000000000000" pitchFamily="2" charset="0"/>
                <a:ea typeface="Poppins ExtraBold" panose="00000900000000000000" pitchFamily="2" charset="0"/>
                <a:cs typeface="Poppins ExtraBold" panose="00000900000000000000" pitchFamily="2" charset="0"/>
                <a:sym typeface="Bebas Neue"/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35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 dirty="0"/>
          </a:p>
        </p:txBody>
      </p:sp>
      <p:sp>
        <p:nvSpPr>
          <p:cNvPr id="25" name="Google Shape;25;p17"/>
          <p:cNvSpPr txBox="1">
            <a:spLocks noGrp="1"/>
          </p:cNvSpPr>
          <p:nvPr>
            <p:ph type="body" idx="4"/>
          </p:nvPr>
        </p:nvSpPr>
        <p:spPr>
          <a:xfrm>
            <a:off x="5024130" y="2327720"/>
            <a:ext cx="2867642" cy="525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200">
                <a:solidFill>
                  <a:schemeClr val="tx1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35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 dirty="0"/>
          </a:p>
        </p:txBody>
      </p:sp>
      <p:sp>
        <p:nvSpPr>
          <p:cNvPr id="26" name="Google Shape;26;p17"/>
          <p:cNvSpPr txBox="1">
            <a:spLocks noGrp="1"/>
          </p:cNvSpPr>
          <p:nvPr>
            <p:ph type="body" idx="5"/>
          </p:nvPr>
        </p:nvSpPr>
        <p:spPr>
          <a:xfrm>
            <a:off x="5808222" y="1837963"/>
            <a:ext cx="2083549" cy="3924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400">
                <a:solidFill>
                  <a:schemeClr val="tx1"/>
                </a:solidFill>
                <a:latin typeface="Poppins ExtraBold" panose="00000900000000000000" pitchFamily="2" charset="0"/>
                <a:ea typeface="Poppins ExtraBold" panose="00000900000000000000" pitchFamily="2" charset="0"/>
                <a:cs typeface="Poppins ExtraBold" panose="00000900000000000000" pitchFamily="2" charset="0"/>
                <a:sym typeface="Bebas Neue"/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35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 dirty="0"/>
          </a:p>
        </p:txBody>
      </p:sp>
      <p:sp>
        <p:nvSpPr>
          <p:cNvPr id="27" name="Google Shape;27;p17"/>
          <p:cNvSpPr txBox="1">
            <a:spLocks noGrp="1"/>
          </p:cNvSpPr>
          <p:nvPr>
            <p:ph type="body" idx="6"/>
          </p:nvPr>
        </p:nvSpPr>
        <p:spPr>
          <a:xfrm>
            <a:off x="5024127" y="1837962"/>
            <a:ext cx="775173" cy="3924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-22860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400">
                <a:solidFill>
                  <a:schemeClr val="tx1"/>
                </a:solidFill>
                <a:latin typeface="Poppins ExtraBold" panose="00000900000000000000" pitchFamily="2" charset="0"/>
                <a:ea typeface="Poppins ExtraBold" panose="00000900000000000000" pitchFamily="2" charset="0"/>
                <a:cs typeface="Poppins ExtraBold" panose="00000900000000000000" pitchFamily="2" charset="0"/>
                <a:sym typeface="Bebas Neue"/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35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 dirty="0"/>
          </a:p>
        </p:txBody>
      </p:sp>
      <p:sp>
        <p:nvSpPr>
          <p:cNvPr id="28" name="Google Shape;28;p17"/>
          <p:cNvSpPr txBox="1">
            <a:spLocks noGrp="1"/>
          </p:cNvSpPr>
          <p:nvPr>
            <p:ph type="body" idx="7"/>
          </p:nvPr>
        </p:nvSpPr>
        <p:spPr>
          <a:xfrm>
            <a:off x="5024128" y="3797068"/>
            <a:ext cx="2867642" cy="525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200">
                <a:solidFill>
                  <a:schemeClr val="tx1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35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 dirty="0"/>
          </a:p>
        </p:txBody>
      </p:sp>
      <p:sp>
        <p:nvSpPr>
          <p:cNvPr id="29" name="Google Shape;29;p17"/>
          <p:cNvSpPr txBox="1">
            <a:spLocks noGrp="1"/>
          </p:cNvSpPr>
          <p:nvPr>
            <p:ph type="body" idx="8"/>
          </p:nvPr>
        </p:nvSpPr>
        <p:spPr>
          <a:xfrm>
            <a:off x="5808218" y="3307310"/>
            <a:ext cx="2083551" cy="3924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400">
                <a:solidFill>
                  <a:schemeClr val="tx1"/>
                </a:solidFill>
                <a:latin typeface="Poppins ExtraBold" panose="00000900000000000000" pitchFamily="2" charset="0"/>
                <a:ea typeface="Poppins ExtraBold" panose="00000900000000000000" pitchFamily="2" charset="0"/>
                <a:cs typeface="Poppins ExtraBold" panose="00000900000000000000" pitchFamily="2" charset="0"/>
                <a:sym typeface="Bebas Neue"/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35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 dirty="0"/>
          </a:p>
        </p:txBody>
      </p:sp>
      <p:sp>
        <p:nvSpPr>
          <p:cNvPr id="30" name="Google Shape;30;p17"/>
          <p:cNvSpPr txBox="1">
            <a:spLocks noGrp="1"/>
          </p:cNvSpPr>
          <p:nvPr>
            <p:ph type="body" idx="9"/>
          </p:nvPr>
        </p:nvSpPr>
        <p:spPr>
          <a:xfrm>
            <a:off x="5024126" y="3307310"/>
            <a:ext cx="775174" cy="3924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-22860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400">
                <a:solidFill>
                  <a:schemeClr val="tx1"/>
                </a:solidFill>
                <a:latin typeface="Poppins ExtraBold" panose="00000900000000000000" pitchFamily="2" charset="0"/>
                <a:ea typeface="Poppins ExtraBold" panose="00000900000000000000" pitchFamily="2" charset="0"/>
                <a:cs typeface="Poppins ExtraBold" panose="00000900000000000000" pitchFamily="2" charset="0"/>
                <a:sym typeface="Bebas Neue"/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35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 dirty="0"/>
          </a:p>
        </p:txBody>
      </p:sp>
      <p:sp>
        <p:nvSpPr>
          <p:cNvPr id="31" name="Google Shape;31;p17"/>
          <p:cNvSpPr txBox="1">
            <a:spLocks noGrp="1"/>
          </p:cNvSpPr>
          <p:nvPr>
            <p:ph type="body" idx="13"/>
          </p:nvPr>
        </p:nvSpPr>
        <p:spPr>
          <a:xfrm>
            <a:off x="1252228" y="3797069"/>
            <a:ext cx="2867644" cy="525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200">
                <a:solidFill>
                  <a:schemeClr val="tx1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35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 dirty="0"/>
          </a:p>
        </p:txBody>
      </p:sp>
      <p:sp>
        <p:nvSpPr>
          <p:cNvPr id="32" name="Google Shape;32;p17"/>
          <p:cNvSpPr txBox="1">
            <a:spLocks noGrp="1"/>
          </p:cNvSpPr>
          <p:nvPr>
            <p:ph type="body" idx="14"/>
          </p:nvPr>
        </p:nvSpPr>
        <p:spPr>
          <a:xfrm>
            <a:off x="2036322" y="3307311"/>
            <a:ext cx="2083550" cy="3924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400">
                <a:solidFill>
                  <a:schemeClr val="tx1"/>
                </a:solidFill>
                <a:latin typeface="Poppins ExtraBold" panose="00000900000000000000" pitchFamily="2" charset="0"/>
                <a:ea typeface="Poppins ExtraBold" panose="00000900000000000000" pitchFamily="2" charset="0"/>
                <a:cs typeface="Poppins ExtraBold" panose="00000900000000000000" pitchFamily="2" charset="0"/>
                <a:sym typeface="Bebas Neue"/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35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 dirty="0"/>
          </a:p>
        </p:txBody>
      </p:sp>
      <p:sp>
        <p:nvSpPr>
          <p:cNvPr id="33" name="Google Shape;33;p17"/>
          <p:cNvSpPr txBox="1">
            <a:spLocks noGrp="1"/>
          </p:cNvSpPr>
          <p:nvPr>
            <p:ph type="body" idx="15"/>
          </p:nvPr>
        </p:nvSpPr>
        <p:spPr>
          <a:xfrm>
            <a:off x="1261146" y="3307310"/>
            <a:ext cx="775174" cy="3924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-22860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400">
                <a:solidFill>
                  <a:schemeClr val="tx1"/>
                </a:solidFill>
                <a:latin typeface="Poppins ExtraBold" panose="00000900000000000000" pitchFamily="2" charset="0"/>
                <a:ea typeface="Poppins ExtraBold" panose="00000900000000000000" pitchFamily="2" charset="0"/>
                <a:cs typeface="Poppins ExtraBold" panose="00000900000000000000" pitchFamily="2" charset="0"/>
                <a:sym typeface="Bebas Neue"/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35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 dirty="0"/>
          </a:p>
        </p:txBody>
      </p:sp>
      <p:sp>
        <p:nvSpPr>
          <p:cNvPr id="3" name="Google Shape;15;p16">
            <a:extLst>
              <a:ext uri="{FF2B5EF4-FFF2-40B4-BE49-F238E27FC236}">
                <a16:creationId xmlns:a16="http://schemas.microsoft.com/office/drawing/2014/main" xmlns="" id="{D9067C2C-3848-317F-906D-F0CD3CB1172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3900" y="552449"/>
            <a:ext cx="7696200" cy="639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3400" b="0">
                <a:solidFill>
                  <a:schemeClr val="tx1"/>
                </a:solidFill>
                <a:latin typeface="Poppins ExtraBold" panose="00000900000000000000" pitchFamily="2" charset="0"/>
                <a:cs typeface="Poppins ExtraBold" panose="00000900000000000000" pitchFamily="2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" name="Freeform 352">
            <a:extLst>
              <a:ext uri="{FF2B5EF4-FFF2-40B4-BE49-F238E27FC236}">
                <a16:creationId xmlns:a16="http://schemas.microsoft.com/office/drawing/2014/main" xmlns="" id="{D8233E44-D3DF-43C4-A7B5-5BEC33D21FA6}"/>
              </a:ext>
            </a:extLst>
          </p:cNvPr>
          <p:cNvSpPr>
            <a:spLocks/>
          </p:cNvSpPr>
          <p:nvPr userDrawn="1"/>
        </p:nvSpPr>
        <p:spPr bwMode="auto">
          <a:xfrm flipH="1" flipV="1">
            <a:off x="-605116" y="4164123"/>
            <a:ext cx="2187206" cy="2575530"/>
          </a:xfrm>
          <a:custGeom>
            <a:avLst/>
            <a:gdLst>
              <a:gd name="T0" fmla="*/ 50016 w 50016"/>
              <a:gd name="T1" fmla="*/ 49881 h 58876"/>
              <a:gd name="T2" fmla="*/ 135 w 50016"/>
              <a:gd name="T3" fmla="*/ 0 h 58876"/>
              <a:gd name="T4" fmla="*/ 0 w 50016"/>
              <a:gd name="T5" fmla="*/ 29959 h 58876"/>
              <a:gd name="T6" fmla="*/ 26668 w 50016"/>
              <a:gd name="T7" fmla="*/ 56627 h 58876"/>
              <a:gd name="T8" fmla="*/ 32096 w 50016"/>
              <a:gd name="T9" fmla="*/ 58876 h 58876"/>
              <a:gd name="T10" fmla="*/ 49927 w 50016"/>
              <a:gd name="T11" fmla="*/ 58876 h 58876"/>
              <a:gd name="T12" fmla="*/ 50016 w 50016"/>
              <a:gd name="T13" fmla="*/ 49881 h 588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0016" h="58876">
                <a:moveTo>
                  <a:pt x="50016" y="49881"/>
                </a:moveTo>
                <a:lnTo>
                  <a:pt x="135" y="0"/>
                </a:lnTo>
                <a:lnTo>
                  <a:pt x="0" y="29959"/>
                </a:lnTo>
                <a:lnTo>
                  <a:pt x="26668" y="56627"/>
                </a:lnTo>
                <a:cubicBezTo>
                  <a:pt x="28107" y="58067"/>
                  <a:pt x="30060" y="58876"/>
                  <a:pt x="32096" y="58876"/>
                </a:cubicBezTo>
                <a:lnTo>
                  <a:pt x="49927" y="58876"/>
                </a:lnTo>
                <a:lnTo>
                  <a:pt x="50016" y="49881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 dirty="0"/>
          </a:p>
        </p:txBody>
      </p:sp>
      <p:grpSp>
        <p:nvGrpSpPr>
          <p:cNvPr id="4" name="Group 283">
            <a:extLst>
              <a:ext uri="{FF2B5EF4-FFF2-40B4-BE49-F238E27FC236}">
                <a16:creationId xmlns:a16="http://schemas.microsoft.com/office/drawing/2014/main" xmlns="" id="{FEDC3551-890A-F083-B564-6E1D4675BABB}"/>
              </a:ext>
            </a:extLst>
          </p:cNvPr>
          <p:cNvGrpSpPr/>
          <p:nvPr userDrawn="1"/>
        </p:nvGrpSpPr>
        <p:grpSpPr>
          <a:xfrm>
            <a:off x="7891769" y="-388070"/>
            <a:ext cx="1658248" cy="1282517"/>
            <a:chOff x="5136226" y="2246221"/>
            <a:chExt cx="1254126" cy="969962"/>
          </a:xfrm>
        </p:grpSpPr>
        <p:sp>
          <p:nvSpPr>
            <p:cNvPr id="5" name="Freeform 353">
              <a:extLst>
                <a:ext uri="{FF2B5EF4-FFF2-40B4-BE49-F238E27FC236}">
                  <a16:creationId xmlns:a16="http://schemas.microsoft.com/office/drawing/2014/main" xmlns="" id="{9FC52FF2-765A-8D90-DE21-01FBCA3D88E8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964" y="2246221"/>
              <a:ext cx="941388" cy="657225"/>
            </a:xfrm>
            <a:custGeom>
              <a:avLst/>
              <a:gdLst>
                <a:gd name="T0" fmla="*/ 0 w 28452"/>
                <a:gd name="T1" fmla="*/ 5307 h 19847"/>
                <a:gd name="T2" fmla="*/ 0 w 28452"/>
                <a:gd name="T3" fmla="*/ 5307 h 19847"/>
                <a:gd name="T4" fmla="*/ 19219 w 28452"/>
                <a:gd name="T5" fmla="*/ 5307 h 19847"/>
                <a:gd name="T6" fmla="*/ 28452 w 28452"/>
                <a:gd name="T7" fmla="*/ 14540 h 19847"/>
                <a:gd name="T8" fmla="*/ 28452 w 28452"/>
                <a:gd name="T9" fmla="*/ 14540 h 19847"/>
                <a:gd name="T10" fmla="*/ 9232 w 28452"/>
                <a:gd name="T11" fmla="*/ 14540 h 19847"/>
                <a:gd name="T12" fmla="*/ 0 w 28452"/>
                <a:gd name="T13" fmla="*/ 5307 h 198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452" h="19847">
                  <a:moveTo>
                    <a:pt x="0" y="5307"/>
                  </a:moveTo>
                  <a:lnTo>
                    <a:pt x="0" y="5307"/>
                  </a:lnTo>
                  <a:cubicBezTo>
                    <a:pt x="5307" y="0"/>
                    <a:pt x="13912" y="0"/>
                    <a:pt x="19219" y="5307"/>
                  </a:cubicBezTo>
                  <a:lnTo>
                    <a:pt x="28452" y="14540"/>
                  </a:lnTo>
                  <a:lnTo>
                    <a:pt x="28452" y="14540"/>
                  </a:lnTo>
                  <a:cubicBezTo>
                    <a:pt x="23144" y="19847"/>
                    <a:pt x="14540" y="19847"/>
                    <a:pt x="9232" y="14540"/>
                  </a:cubicBezTo>
                  <a:lnTo>
                    <a:pt x="0" y="5307"/>
                  </a:ln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" name="Freeform 354">
              <a:extLst>
                <a:ext uri="{FF2B5EF4-FFF2-40B4-BE49-F238E27FC236}">
                  <a16:creationId xmlns:a16="http://schemas.microsoft.com/office/drawing/2014/main" xmlns="" id="{CDA05B6A-B80E-B5ED-3AE3-CE4FBCE60A2F}"/>
                </a:ext>
              </a:extLst>
            </p:cNvPr>
            <p:cNvSpPr>
              <a:spLocks/>
            </p:cNvSpPr>
            <p:nvPr/>
          </p:nvSpPr>
          <p:spPr bwMode="auto">
            <a:xfrm>
              <a:off x="5136226" y="2558958"/>
              <a:ext cx="941388" cy="657225"/>
            </a:xfrm>
            <a:custGeom>
              <a:avLst/>
              <a:gdLst>
                <a:gd name="T0" fmla="*/ 0 w 28452"/>
                <a:gd name="T1" fmla="*/ 5308 h 19847"/>
                <a:gd name="T2" fmla="*/ 0 w 28452"/>
                <a:gd name="T3" fmla="*/ 5308 h 19847"/>
                <a:gd name="T4" fmla="*/ 19220 w 28452"/>
                <a:gd name="T5" fmla="*/ 5307 h 19847"/>
                <a:gd name="T6" fmla="*/ 28452 w 28452"/>
                <a:gd name="T7" fmla="*/ 14540 h 19847"/>
                <a:gd name="T8" fmla="*/ 28452 w 28452"/>
                <a:gd name="T9" fmla="*/ 14540 h 19847"/>
                <a:gd name="T10" fmla="*/ 9233 w 28452"/>
                <a:gd name="T11" fmla="*/ 14540 h 19847"/>
                <a:gd name="T12" fmla="*/ 0 w 28452"/>
                <a:gd name="T13" fmla="*/ 5308 h 198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452" h="19847">
                  <a:moveTo>
                    <a:pt x="0" y="5308"/>
                  </a:moveTo>
                  <a:lnTo>
                    <a:pt x="0" y="5308"/>
                  </a:lnTo>
                  <a:cubicBezTo>
                    <a:pt x="5308" y="0"/>
                    <a:pt x="13912" y="0"/>
                    <a:pt x="19220" y="5307"/>
                  </a:cubicBezTo>
                  <a:lnTo>
                    <a:pt x="28452" y="14540"/>
                  </a:lnTo>
                  <a:lnTo>
                    <a:pt x="28452" y="14540"/>
                  </a:lnTo>
                  <a:cubicBezTo>
                    <a:pt x="23145" y="19847"/>
                    <a:pt x="14540" y="19847"/>
                    <a:pt x="9233" y="14540"/>
                  </a:cubicBezTo>
                  <a:lnTo>
                    <a:pt x="0" y="5308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" name="Freeform 355">
              <a:extLst>
                <a:ext uri="{FF2B5EF4-FFF2-40B4-BE49-F238E27FC236}">
                  <a16:creationId xmlns:a16="http://schemas.microsoft.com/office/drawing/2014/main" xmlns="" id="{A7CAC858-2232-7A55-8973-7C9A5663B5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521989" y="2570071"/>
              <a:ext cx="403225" cy="403225"/>
            </a:xfrm>
            <a:custGeom>
              <a:avLst/>
              <a:gdLst>
                <a:gd name="T0" fmla="*/ 2664 w 12207"/>
                <a:gd name="T1" fmla="*/ 9543 h 12207"/>
                <a:gd name="T2" fmla="*/ 12207 w 12207"/>
                <a:gd name="T3" fmla="*/ 9655 h 12207"/>
                <a:gd name="T4" fmla="*/ 2552 w 12207"/>
                <a:gd name="T5" fmla="*/ 0 h 12207"/>
                <a:gd name="T6" fmla="*/ 2664 w 12207"/>
                <a:gd name="T7" fmla="*/ 9543 h 12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207" h="12207">
                  <a:moveTo>
                    <a:pt x="2664" y="9543"/>
                  </a:moveTo>
                  <a:cubicBezTo>
                    <a:pt x="5293" y="12173"/>
                    <a:pt x="9529" y="12207"/>
                    <a:pt x="12207" y="9655"/>
                  </a:cubicBezTo>
                  <a:lnTo>
                    <a:pt x="2552" y="0"/>
                  </a:lnTo>
                  <a:cubicBezTo>
                    <a:pt x="0" y="2678"/>
                    <a:pt x="34" y="6914"/>
                    <a:pt x="2664" y="9543"/>
                  </a:cubicBez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8" name="Freeform 356">
              <a:extLst>
                <a:ext uri="{FF2B5EF4-FFF2-40B4-BE49-F238E27FC236}">
                  <a16:creationId xmlns:a16="http://schemas.microsoft.com/office/drawing/2014/main" xmlns="" id="{3F2CF98C-BB48-C545-30C3-7410963CEAD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4539" y="2487521"/>
              <a:ext cx="403225" cy="403225"/>
            </a:xfrm>
            <a:custGeom>
              <a:avLst/>
              <a:gdLst>
                <a:gd name="T0" fmla="*/ 9543 w 12206"/>
                <a:gd name="T1" fmla="*/ 2663 h 12206"/>
                <a:gd name="T2" fmla="*/ 0 w 12206"/>
                <a:gd name="T3" fmla="*/ 2551 h 12206"/>
                <a:gd name="T4" fmla="*/ 9655 w 12206"/>
                <a:gd name="T5" fmla="*/ 12206 h 12206"/>
                <a:gd name="T6" fmla="*/ 9543 w 12206"/>
                <a:gd name="T7" fmla="*/ 2663 h 12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206" h="12206">
                  <a:moveTo>
                    <a:pt x="9543" y="2663"/>
                  </a:moveTo>
                  <a:cubicBezTo>
                    <a:pt x="6913" y="34"/>
                    <a:pt x="2677" y="0"/>
                    <a:pt x="0" y="2551"/>
                  </a:cubicBezTo>
                  <a:lnTo>
                    <a:pt x="9655" y="12206"/>
                  </a:lnTo>
                  <a:cubicBezTo>
                    <a:pt x="12206" y="9529"/>
                    <a:pt x="12172" y="5293"/>
                    <a:pt x="9543" y="266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</p:grpSp>
      <p:grpSp>
        <p:nvGrpSpPr>
          <p:cNvPr id="286" name="Grupo 285">
            <a:extLst>
              <a:ext uri="{FF2B5EF4-FFF2-40B4-BE49-F238E27FC236}">
                <a16:creationId xmlns:a16="http://schemas.microsoft.com/office/drawing/2014/main" xmlns="" id="{7413F4A8-4181-9112-1C1F-BCC1766037DC}"/>
              </a:ext>
            </a:extLst>
          </p:cNvPr>
          <p:cNvGrpSpPr/>
          <p:nvPr userDrawn="1"/>
        </p:nvGrpSpPr>
        <p:grpSpPr>
          <a:xfrm>
            <a:off x="-883944" y="2944653"/>
            <a:ext cx="1507863" cy="1510278"/>
            <a:chOff x="39184" y="-151930"/>
            <a:chExt cx="1309806" cy="1311904"/>
          </a:xfrm>
        </p:grpSpPr>
        <p:sp>
          <p:nvSpPr>
            <p:cNvPr id="287" name="Oval 357">
              <a:extLst>
                <a:ext uri="{FF2B5EF4-FFF2-40B4-BE49-F238E27FC236}">
                  <a16:creationId xmlns:a16="http://schemas.microsoft.com/office/drawing/2014/main" xmlns="" id="{854A60CD-81C3-DA56-1D8D-5282BD7007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4909" y="544953"/>
              <a:ext cx="44081" cy="44081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88" name="Freeform 358">
              <a:extLst>
                <a:ext uri="{FF2B5EF4-FFF2-40B4-BE49-F238E27FC236}">
                  <a16:creationId xmlns:a16="http://schemas.microsoft.com/office/drawing/2014/main" xmlns="" id="{DD72D7BA-EE33-AC52-6450-011659F6DA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31442" y="614221"/>
              <a:ext cx="48279" cy="48279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6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89" name="Freeform 359">
              <a:extLst>
                <a:ext uri="{FF2B5EF4-FFF2-40B4-BE49-F238E27FC236}">
                  <a16:creationId xmlns:a16="http://schemas.microsoft.com/office/drawing/2014/main" xmlns="" id="{FD99C857-90CA-EBCF-D0D1-7F12A8C776C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0075" y="685588"/>
              <a:ext cx="48279" cy="48279"/>
            </a:xfrm>
            <a:custGeom>
              <a:avLst/>
              <a:gdLst>
                <a:gd name="T0" fmla="*/ 194 w 1094"/>
                <a:gd name="T1" fmla="*/ 899 h 1094"/>
                <a:gd name="T2" fmla="*/ 194 w 1094"/>
                <a:gd name="T3" fmla="*/ 194 h 1094"/>
                <a:gd name="T4" fmla="*/ 899 w 1094"/>
                <a:gd name="T5" fmla="*/ 194 h 1094"/>
                <a:gd name="T6" fmla="*/ 899 w 1094"/>
                <a:gd name="T7" fmla="*/ 899 h 1094"/>
                <a:gd name="T8" fmla="*/ 194 w 1094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90" name="Freeform 360">
              <a:extLst>
                <a:ext uri="{FF2B5EF4-FFF2-40B4-BE49-F238E27FC236}">
                  <a16:creationId xmlns:a16="http://schemas.microsoft.com/office/drawing/2014/main" xmlns="" id="{1DF382DC-D007-0393-56E5-C1BDF9386F0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8707" y="756956"/>
              <a:ext cx="48279" cy="482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6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91" name="Freeform 361">
              <a:extLst>
                <a:ext uri="{FF2B5EF4-FFF2-40B4-BE49-F238E27FC236}">
                  <a16:creationId xmlns:a16="http://schemas.microsoft.com/office/drawing/2014/main" xmlns="" id="{0332A23B-5E77-28BA-8888-77BBA27591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9439" y="828324"/>
              <a:ext cx="46179" cy="461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92" name="Freeform 362">
              <a:extLst>
                <a:ext uri="{FF2B5EF4-FFF2-40B4-BE49-F238E27FC236}">
                  <a16:creationId xmlns:a16="http://schemas.microsoft.com/office/drawing/2014/main" xmlns="" id="{D2318061-2883-186F-A07A-A6C69F715C91}"/>
                </a:ext>
              </a:extLst>
            </p:cNvPr>
            <p:cNvSpPr>
              <a:spLocks/>
            </p:cNvSpPr>
            <p:nvPr/>
          </p:nvSpPr>
          <p:spPr bwMode="auto">
            <a:xfrm>
              <a:off x="948072" y="899691"/>
              <a:ext cx="48279" cy="461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93" name="Freeform 363">
              <a:extLst>
                <a:ext uri="{FF2B5EF4-FFF2-40B4-BE49-F238E27FC236}">
                  <a16:creationId xmlns:a16="http://schemas.microsoft.com/office/drawing/2014/main" xmlns="" id="{3B321C53-AD8B-1E32-565F-F0820587D0A2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704" y="968960"/>
              <a:ext cx="48279" cy="48279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5 h 1094"/>
                <a:gd name="T4" fmla="*/ 900 w 1095"/>
                <a:gd name="T5" fmla="*/ 195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94" name="Freeform 364">
              <a:extLst>
                <a:ext uri="{FF2B5EF4-FFF2-40B4-BE49-F238E27FC236}">
                  <a16:creationId xmlns:a16="http://schemas.microsoft.com/office/drawing/2014/main" xmlns="" id="{D7AAE601-6230-F6DB-D958-688619CB0CC3}"/>
                </a:ext>
              </a:extLst>
            </p:cNvPr>
            <p:cNvSpPr>
              <a:spLocks/>
            </p:cNvSpPr>
            <p:nvPr/>
          </p:nvSpPr>
          <p:spPr bwMode="auto">
            <a:xfrm>
              <a:off x="805336" y="1040328"/>
              <a:ext cx="48279" cy="48279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6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95" name="Freeform 365">
              <a:extLst>
                <a:ext uri="{FF2B5EF4-FFF2-40B4-BE49-F238E27FC236}">
                  <a16:creationId xmlns:a16="http://schemas.microsoft.com/office/drawing/2014/main" xmlns="" id="{6FA439C8-C3BD-1CD9-68A7-47D0D241BA65}"/>
                </a:ext>
              </a:extLst>
            </p:cNvPr>
            <p:cNvSpPr>
              <a:spLocks/>
            </p:cNvSpPr>
            <p:nvPr/>
          </p:nvSpPr>
          <p:spPr bwMode="auto">
            <a:xfrm>
              <a:off x="733969" y="1111695"/>
              <a:ext cx="48279" cy="48279"/>
            </a:xfrm>
            <a:custGeom>
              <a:avLst/>
              <a:gdLst>
                <a:gd name="T0" fmla="*/ 194 w 1094"/>
                <a:gd name="T1" fmla="*/ 899 h 1094"/>
                <a:gd name="T2" fmla="*/ 194 w 1094"/>
                <a:gd name="T3" fmla="*/ 194 h 1094"/>
                <a:gd name="T4" fmla="*/ 899 w 1094"/>
                <a:gd name="T5" fmla="*/ 194 h 1094"/>
                <a:gd name="T6" fmla="*/ 899 w 1094"/>
                <a:gd name="T7" fmla="*/ 899 h 1094"/>
                <a:gd name="T8" fmla="*/ 194 w 1094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96" name="Freeform 377">
              <a:extLst>
                <a:ext uri="{FF2B5EF4-FFF2-40B4-BE49-F238E27FC236}">
                  <a16:creationId xmlns:a16="http://schemas.microsoft.com/office/drawing/2014/main" xmlns="" id="{DF1E9D25-0C3F-0B8E-91D1-0970D15FC7A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44036" y="486180"/>
              <a:ext cx="48279" cy="482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97" name="Freeform 378">
              <a:extLst>
                <a:ext uri="{FF2B5EF4-FFF2-40B4-BE49-F238E27FC236}">
                  <a16:creationId xmlns:a16="http://schemas.microsoft.com/office/drawing/2014/main" xmlns="" id="{27CB2677-3C87-5A48-0FF6-AFFF92D1F4B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4769" y="557547"/>
              <a:ext cx="46179" cy="461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98" name="Oval 379">
              <a:extLst>
                <a:ext uri="{FF2B5EF4-FFF2-40B4-BE49-F238E27FC236}">
                  <a16:creationId xmlns:a16="http://schemas.microsoft.com/office/drawing/2014/main" xmlns="" id="{94D30B59-4D5A-4141-3F50-7CE228B01C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5499" y="628915"/>
              <a:ext cx="44081" cy="44081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99" name="Oval 380">
              <a:extLst>
                <a:ext uri="{FF2B5EF4-FFF2-40B4-BE49-F238E27FC236}">
                  <a16:creationId xmlns:a16="http://schemas.microsoft.com/office/drawing/2014/main" xmlns="" id="{27DFE1F6-8A00-5390-1187-577A9DCA5A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4132" y="700282"/>
              <a:ext cx="44081" cy="44081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00" name="Freeform 381">
              <a:extLst>
                <a:ext uri="{FF2B5EF4-FFF2-40B4-BE49-F238E27FC236}">
                  <a16:creationId xmlns:a16="http://schemas.microsoft.com/office/drawing/2014/main" xmlns="" id="{2A028B3D-CA26-FDE8-B970-81247C691ABB}"/>
                </a:ext>
              </a:extLst>
            </p:cNvPr>
            <p:cNvSpPr>
              <a:spLocks/>
            </p:cNvSpPr>
            <p:nvPr/>
          </p:nvSpPr>
          <p:spPr bwMode="auto">
            <a:xfrm>
              <a:off x="960666" y="769550"/>
              <a:ext cx="48279" cy="482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01" name="Freeform 382">
              <a:extLst>
                <a:ext uri="{FF2B5EF4-FFF2-40B4-BE49-F238E27FC236}">
                  <a16:creationId xmlns:a16="http://schemas.microsoft.com/office/drawing/2014/main" xmlns="" id="{EDE0FB8E-C217-AFD8-58E3-8C5B2A796BE0}"/>
                </a:ext>
              </a:extLst>
            </p:cNvPr>
            <p:cNvSpPr>
              <a:spLocks/>
            </p:cNvSpPr>
            <p:nvPr/>
          </p:nvSpPr>
          <p:spPr bwMode="auto">
            <a:xfrm>
              <a:off x="889298" y="840918"/>
              <a:ext cx="48279" cy="482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02" name="Freeform 383">
              <a:extLst>
                <a:ext uri="{FF2B5EF4-FFF2-40B4-BE49-F238E27FC236}">
                  <a16:creationId xmlns:a16="http://schemas.microsoft.com/office/drawing/2014/main" xmlns="" id="{D2845F67-400D-27C6-352D-01035DC1DE24}"/>
                </a:ext>
              </a:extLst>
            </p:cNvPr>
            <p:cNvSpPr>
              <a:spLocks/>
            </p:cNvSpPr>
            <p:nvPr/>
          </p:nvSpPr>
          <p:spPr bwMode="auto">
            <a:xfrm>
              <a:off x="817931" y="912285"/>
              <a:ext cx="48279" cy="482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03" name="Freeform 384">
              <a:extLst>
                <a:ext uri="{FF2B5EF4-FFF2-40B4-BE49-F238E27FC236}">
                  <a16:creationId xmlns:a16="http://schemas.microsoft.com/office/drawing/2014/main" xmlns="" id="{5F2DE5D9-D023-D4B5-50DC-9EF640D13582}"/>
                </a:ext>
              </a:extLst>
            </p:cNvPr>
            <p:cNvSpPr>
              <a:spLocks/>
            </p:cNvSpPr>
            <p:nvPr/>
          </p:nvSpPr>
          <p:spPr bwMode="auto">
            <a:xfrm>
              <a:off x="748662" y="983653"/>
              <a:ext cx="46179" cy="461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04" name="Freeform 385">
              <a:extLst>
                <a:ext uri="{FF2B5EF4-FFF2-40B4-BE49-F238E27FC236}">
                  <a16:creationId xmlns:a16="http://schemas.microsoft.com/office/drawing/2014/main" xmlns="" id="{3034083D-1A5E-C804-4DAC-C2EF75EE00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77294" y="1052922"/>
              <a:ext cx="46179" cy="48279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900 w 1094"/>
                <a:gd name="T5" fmla="*/ 195 h 1094"/>
                <a:gd name="T6" fmla="*/ 900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05" name="Freeform 397">
              <a:extLst>
                <a:ext uri="{FF2B5EF4-FFF2-40B4-BE49-F238E27FC236}">
                  <a16:creationId xmlns:a16="http://schemas.microsoft.com/office/drawing/2014/main" xmlns="" id="{C11CD43E-5764-B297-80D9-C1F2E2C0F86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7363" y="427407"/>
              <a:ext cx="48279" cy="482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06" name="Freeform 398">
              <a:extLst>
                <a:ext uri="{FF2B5EF4-FFF2-40B4-BE49-F238E27FC236}">
                  <a16:creationId xmlns:a16="http://schemas.microsoft.com/office/drawing/2014/main" xmlns="" id="{CA11FC51-FFEE-510B-433B-D63060E94E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5995" y="498774"/>
              <a:ext cx="48279" cy="482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07" name="Oval 399">
              <a:extLst>
                <a:ext uri="{FF2B5EF4-FFF2-40B4-BE49-F238E27FC236}">
                  <a16:creationId xmlns:a16="http://schemas.microsoft.com/office/drawing/2014/main" xmlns="" id="{5632CB16-99EF-64C7-30A4-680D29D669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6726" y="572240"/>
              <a:ext cx="44081" cy="44081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08" name="Oval 400">
              <a:extLst>
                <a:ext uri="{FF2B5EF4-FFF2-40B4-BE49-F238E27FC236}">
                  <a16:creationId xmlns:a16="http://schemas.microsoft.com/office/drawing/2014/main" xmlns="" id="{3EE265E8-8CB7-27EF-317C-DECFB476EC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5359" y="643608"/>
              <a:ext cx="44081" cy="41981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09" name="Freeform 401">
              <a:extLst>
                <a:ext uri="{FF2B5EF4-FFF2-40B4-BE49-F238E27FC236}">
                  <a16:creationId xmlns:a16="http://schemas.microsoft.com/office/drawing/2014/main" xmlns="" id="{89E67B44-DB4A-9865-C6CE-7C935F840491}"/>
                </a:ext>
              </a:extLst>
            </p:cNvPr>
            <p:cNvSpPr>
              <a:spLocks/>
            </p:cNvSpPr>
            <p:nvPr/>
          </p:nvSpPr>
          <p:spPr bwMode="auto">
            <a:xfrm>
              <a:off x="901893" y="710777"/>
              <a:ext cx="48279" cy="48279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6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10" name="Freeform 402">
              <a:extLst>
                <a:ext uri="{FF2B5EF4-FFF2-40B4-BE49-F238E27FC236}">
                  <a16:creationId xmlns:a16="http://schemas.microsoft.com/office/drawing/2014/main" xmlns="" id="{8663AE0E-61B5-3FFB-C47B-3D10E7C2DF78}"/>
                </a:ext>
              </a:extLst>
            </p:cNvPr>
            <p:cNvSpPr>
              <a:spLocks/>
            </p:cNvSpPr>
            <p:nvPr/>
          </p:nvSpPr>
          <p:spPr bwMode="auto">
            <a:xfrm>
              <a:off x="832623" y="782145"/>
              <a:ext cx="46179" cy="48279"/>
            </a:xfrm>
            <a:custGeom>
              <a:avLst/>
              <a:gdLst>
                <a:gd name="T0" fmla="*/ 194 w 1094"/>
                <a:gd name="T1" fmla="*/ 899 h 1094"/>
                <a:gd name="T2" fmla="*/ 194 w 1094"/>
                <a:gd name="T3" fmla="*/ 194 h 1094"/>
                <a:gd name="T4" fmla="*/ 899 w 1094"/>
                <a:gd name="T5" fmla="*/ 194 h 1094"/>
                <a:gd name="T6" fmla="*/ 899 w 1094"/>
                <a:gd name="T7" fmla="*/ 899 h 1094"/>
                <a:gd name="T8" fmla="*/ 194 w 1094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11" name="Freeform 403">
              <a:extLst>
                <a:ext uri="{FF2B5EF4-FFF2-40B4-BE49-F238E27FC236}">
                  <a16:creationId xmlns:a16="http://schemas.microsoft.com/office/drawing/2014/main" xmlns="" id="{4972585C-1D08-D2DB-5425-012036AB4500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56" y="853512"/>
              <a:ext cx="48279" cy="482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6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12" name="Freeform 404">
              <a:extLst>
                <a:ext uri="{FF2B5EF4-FFF2-40B4-BE49-F238E27FC236}">
                  <a16:creationId xmlns:a16="http://schemas.microsoft.com/office/drawing/2014/main" xmlns="" id="{C37782ED-CE95-95B5-3B07-02DC670914D7}"/>
                </a:ext>
              </a:extLst>
            </p:cNvPr>
            <p:cNvSpPr>
              <a:spLocks/>
            </p:cNvSpPr>
            <p:nvPr/>
          </p:nvSpPr>
          <p:spPr bwMode="auto">
            <a:xfrm>
              <a:off x="689888" y="924880"/>
              <a:ext cx="48279" cy="482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13" name="Freeform 405">
              <a:extLst>
                <a:ext uri="{FF2B5EF4-FFF2-40B4-BE49-F238E27FC236}">
                  <a16:creationId xmlns:a16="http://schemas.microsoft.com/office/drawing/2014/main" xmlns="" id="{5DC7D07F-275C-3AC0-DBF1-EE6852C295B5}"/>
                </a:ext>
              </a:extLst>
            </p:cNvPr>
            <p:cNvSpPr>
              <a:spLocks/>
            </p:cNvSpPr>
            <p:nvPr/>
          </p:nvSpPr>
          <p:spPr bwMode="auto">
            <a:xfrm>
              <a:off x="618521" y="996247"/>
              <a:ext cx="48279" cy="482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14" name="Freeform 418">
              <a:extLst>
                <a:ext uri="{FF2B5EF4-FFF2-40B4-BE49-F238E27FC236}">
                  <a16:creationId xmlns:a16="http://schemas.microsoft.com/office/drawing/2014/main" xmlns="" id="{0B13BCAC-1CFF-A570-634D-A25EC47754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8589" y="370732"/>
              <a:ext cx="48278" cy="46179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89" y="1094"/>
                    <a:pt x="195" y="899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15" name="Freeform 419">
              <a:extLst>
                <a:ext uri="{FF2B5EF4-FFF2-40B4-BE49-F238E27FC236}">
                  <a16:creationId xmlns:a16="http://schemas.microsoft.com/office/drawing/2014/main" xmlns="" id="{B021C2AD-FD94-B619-7C8D-1FE04FBAB30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7221" y="440001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16" name="Freeform 420">
              <a:extLst>
                <a:ext uri="{FF2B5EF4-FFF2-40B4-BE49-F238E27FC236}">
                  <a16:creationId xmlns:a16="http://schemas.microsoft.com/office/drawing/2014/main" xmlns="" id="{7A46687E-E7BD-4FBF-5A60-B9924175BEA8}"/>
                </a:ext>
              </a:extLst>
            </p:cNvPr>
            <p:cNvSpPr>
              <a:spLocks/>
            </p:cNvSpPr>
            <p:nvPr/>
          </p:nvSpPr>
          <p:spPr bwMode="auto">
            <a:xfrm>
              <a:off x="985854" y="511368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17" name="Freeform 421">
              <a:extLst>
                <a:ext uri="{FF2B5EF4-FFF2-40B4-BE49-F238E27FC236}">
                  <a16:creationId xmlns:a16="http://schemas.microsoft.com/office/drawing/2014/main" xmlns="" id="{26B5959E-07CC-CCE6-8A27-D426D044CB99}"/>
                </a:ext>
              </a:extLst>
            </p:cNvPr>
            <p:cNvSpPr>
              <a:spLocks/>
            </p:cNvSpPr>
            <p:nvPr/>
          </p:nvSpPr>
          <p:spPr bwMode="auto">
            <a:xfrm>
              <a:off x="916585" y="582736"/>
              <a:ext cx="46179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18" name="Freeform 422">
              <a:extLst>
                <a:ext uri="{FF2B5EF4-FFF2-40B4-BE49-F238E27FC236}">
                  <a16:creationId xmlns:a16="http://schemas.microsoft.com/office/drawing/2014/main" xmlns="" id="{764AD0B1-E478-F777-DA01-1B79A9D842F2}"/>
                </a:ext>
              </a:extLst>
            </p:cNvPr>
            <p:cNvSpPr>
              <a:spLocks/>
            </p:cNvSpPr>
            <p:nvPr/>
          </p:nvSpPr>
          <p:spPr bwMode="auto">
            <a:xfrm>
              <a:off x="845218" y="654104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899 w 1094"/>
                <a:gd name="T5" fmla="*/ 195 h 1094"/>
                <a:gd name="T6" fmla="*/ 899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19" name="Oval 423">
              <a:extLst>
                <a:ext uri="{FF2B5EF4-FFF2-40B4-BE49-F238E27FC236}">
                  <a16:creationId xmlns:a16="http://schemas.microsoft.com/office/drawing/2014/main" xmlns="" id="{A9316B60-F54B-E757-BA72-09B41050CA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5949" y="727570"/>
              <a:ext cx="44080" cy="41981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20" name="Freeform 424">
              <a:extLst>
                <a:ext uri="{FF2B5EF4-FFF2-40B4-BE49-F238E27FC236}">
                  <a16:creationId xmlns:a16="http://schemas.microsoft.com/office/drawing/2014/main" xmlns="" id="{C838BD51-D045-5926-5A6C-0A1D8820C897}"/>
                </a:ext>
              </a:extLst>
            </p:cNvPr>
            <p:cNvSpPr>
              <a:spLocks/>
            </p:cNvSpPr>
            <p:nvPr/>
          </p:nvSpPr>
          <p:spPr bwMode="auto">
            <a:xfrm>
              <a:off x="702483" y="796839"/>
              <a:ext cx="48278" cy="46179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89" y="1094"/>
                    <a:pt x="195" y="899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21" name="Freeform 425">
              <a:extLst>
                <a:ext uri="{FF2B5EF4-FFF2-40B4-BE49-F238E27FC236}">
                  <a16:creationId xmlns:a16="http://schemas.microsoft.com/office/drawing/2014/main" xmlns="" id="{3BECAFB3-B640-B7A7-5652-0D49E3AC608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115" y="866107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22" name="Freeform 426">
              <a:extLst>
                <a:ext uri="{FF2B5EF4-FFF2-40B4-BE49-F238E27FC236}">
                  <a16:creationId xmlns:a16="http://schemas.microsoft.com/office/drawing/2014/main" xmlns="" id="{6D9AF534-D791-7CC6-5A63-93127095C829}"/>
                </a:ext>
              </a:extLst>
            </p:cNvPr>
            <p:cNvSpPr>
              <a:spLocks/>
            </p:cNvSpPr>
            <p:nvPr/>
          </p:nvSpPr>
          <p:spPr bwMode="auto">
            <a:xfrm>
              <a:off x="559747" y="937475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23" name="Freeform 438">
              <a:extLst>
                <a:ext uri="{FF2B5EF4-FFF2-40B4-BE49-F238E27FC236}">
                  <a16:creationId xmlns:a16="http://schemas.microsoft.com/office/drawing/2014/main" xmlns="" id="{3CE7963F-2093-A83D-F84D-35D5C98112C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1915" y="311959"/>
              <a:ext cx="46179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5 h 1094"/>
                <a:gd name="T4" fmla="*/ 900 w 1095"/>
                <a:gd name="T5" fmla="*/ 195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24" name="Freeform 439">
              <a:extLst>
                <a:ext uri="{FF2B5EF4-FFF2-40B4-BE49-F238E27FC236}">
                  <a16:creationId xmlns:a16="http://schemas.microsoft.com/office/drawing/2014/main" xmlns="" id="{AC898CFF-0C05-6026-ACB4-A825CE938FF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0547" y="383327"/>
              <a:ext cx="48278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25" name="Freeform 440">
              <a:extLst>
                <a:ext uri="{FF2B5EF4-FFF2-40B4-BE49-F238E27FC236}">
                  <a16:creationId xmlns:a16="http://schemas.microsoft.com/office/drawing/2014/main" xmlns="" id="{30D2BFBC-DFCE-2A5F-C40E-D4FDBB113FA5}"/>
                </a:ext>
              </a:extLst>
            </p:cNvPr>
            <p:cNvSpPr>
              <a:spLocks/>
            </p:cNvSpPr>
            <p:nvPr/>
          </p:nvSpPr>
          <p:spPr bwMode="auto">
            <a:xfrm>
              <a:off x="929180" y="454694"/>
              <a:ext cx="48278" cy="461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6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6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26" name="Freeform 441">
              <a:extLst>
                <a:ext uri="{FF2B5EF4-FFF2-40B4-BE49-F238E27FC236}">
                  <a16:creationId xmlns:a16="http://schemas.microsoft.com/office/drawing/2014/main" xmlns="" id="{CD36F45B-D90C-E763-4723-3C10B10BBB5A}"/>
                </a:ext>
              </a:extLst>
            </p:cNvPr>
            <p:cNvSpPr>
              <a:spLocks/>
            </p:cNvSpPr>
            <p:nvPr/>
          </p:nvSpPr>
          <p:spPr bwMode="auto">
            <a:xfrm>
              <a:off x="857812" y="523963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27" name="Freeform 442">
              <a:extLst>
                <a:ext uri="{FF2B5EF4-FFF2-40B4-BE49-F238E27FC236}">
                  <a16:creationId xmlns:a16="http://schemas.microsoft.com/office/drawing/2014/main" xmlns="" id="{EFBD7F8A-7356-CEF5-837F-50B41B43B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786444" y="595330"/>
              <a:ext cx="48278" cy="48278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28" name="Oval 443">
              <a:extLst>
                <a:ext uri="{FF2B5EF4-FFF2-40B4-BE49-F238E27FC236}">
                  <a16:creationId xmlns:a16="http://schemas.microsoft.com/office/drawing/2014/main" xmlns="" id="{19814A7C-0B1E-F263-DBDC-405A0A540F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176" y="668797"/>
              <a:ext cx="44080" cy="44080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29" name="Oval 444">
              <a:extLst>
                <a:ext uri="{FF2B5EF4-FFF2-40B4-BE49-F238E27FC236}">
                  <a16:creationId xmlns:a16="http://schemas.microsoft.com/office/drawing/2014/main" xmlns="" id="{5808FEC4-47F0-E30B-476A-14FE39EFA1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7907" y="740164"/>
              <a:ext cx="41981" cy="44080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30" name="Freeform 445">
              <a:extLst>
                <a:ext uri="{FF2B5EF4-FFF2-40B4-BE49-F238E27FC236}">
                  <a16:creationId xmlns:a16="http://schemas.microsoft.com/office/drawing/2014/main" xmlns="" id="{00868AA2-D972-0810-5022-C9AA325915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441" y="809433"/>
              <a:ext cx="48278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31" name="Freeform 446">
              <a:extLst>
                <a:ext uri="{FF2B5EF4-FFF2-40B4-BE49-F238E27FC236}">
                  <a16:creationId xmlns:a16="http://schemas.microsoft.com/office/drawing/2014/main" xmlns="" id="{3731C75D-4500-7DE3-B4D2-F35A671E145A}"/>
                </a:ext>
              </a:extLst>
            </p:cNvPr>
            <p:cNvSpPr>
              <a:spLocks/>
            </p:cNvSpPr>
            <p:nvPr/>
          </p:nvSpPr>
          <p:spPr bwMode="auto">
            <a:xfrm>
              <a:off x="503073" y="880800"/>
              <a:ext cx="48278" cy="46179"/>
            </a:xfrm>
            <a:custGeom>
              <a:avLst/>
              <a:gdLst>
                <a:gd name="T0" fmla="*/ 194 w 1094"/>
                <a:gd name="T1" fmla="*/ 899 h 1094"/>
                <a:gd name="T2" fmla="*/ 194 w 1094"/>
                <a:gd name="T3" fmla="*/ 194 h 1094"/>
                <a:gd name="T4" fmla="*/ 899 w 1094"/>
                <a:gd name="T5" fmla="*/ 194 h 1094"/>
                <a:gd name="T6" fmla="*/ 899 w 1094"/>
                <a:gd name="T7" fmla="*/ 899 h 1094"/>
                <a:gd name="T8" fmla="*/ 194 w 1094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32" name="Freeform 458">
              <a:extLst>
                <a:ext uri="{FF2B5EF4-FFF2-40B4-BE49-F238E27FC236}">
                  <a16:creationId xmlns:a16="http://schemas.microsoft.com/office/drawing/2014/main" xmlns="" id="{7D75C381-EC72-3D7E-2166-58934675C0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3141" y="253186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33" name="Freeform 459">
              <a:extLst>
                <a:ext uri="{FF2B5EF4-FFF2-40B4-BE49-F238E27FC236}">
                  <a16:creationId xmlns:a16="http://schemas.microsoft.com/office/drawing/2014/main" xmlns="" id="{F8A838B7-A95C-C085-5C88-C6499FD4F49E}"/>
                </a:ext>
              </a:extLst>
            </p:cNvPr>
            <p:cNvSpPr>
              <a:spLocks/>
            </p:cNvSpPr>
            <p:nvPr/>
          </p:nvSpPr>
          <p:spPr bwMode="auto">
            <a:xfrm>
              <a:off x="941774" y="324553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899 w 1094"/>
                <a:gd name="T5" fmla="*/ 195 h 1094"/>
                <a:gd name="T6" fmla="*/ 899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34" name="Freeform 460">
              <a:extLst>
                <a:ext uri="{FF2B5EF4-FFF2-40B4-BE49-F238E27FC236}">
                  <a16:creationId xmlns:a16="http://schemas.microsoft.com/office/drawing/2014/main" xmlns="" id="{C7AF0470-3DAA-8BD7-B836-69622D251592}"/>
                </a:ext>
              </a:extLst>
            </p:cNvPr>
            <p:cNvSpPr>
              <a:spLocks/>
            </p:cNvSpPr>
            <p:nvPr/>
          </p:nvSpPr>
          <p:spPr bwMode="auto">
            <a:xfrm>
              <a:off x="870406" y="395921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4 h 1094"/>
                <a:gd name="T4" fmla="*/ 900 w 1094"/>
                <a:gd name="T5" fmla="*/ 194 h 1094"/>
                <a:gd name="T6" fmla="*/ 900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35" name="Freeform 461">
              <a:extLst>
                <a:ext uri="{FF2B5EF4-FFF2-40B4-BE49-F238E27FC236}">
                  <a16:creationId xmlns:a16="http://schemas.microsoft.com/office/drawing/2014/main" xmlns="" id="{41AADC33-5272-6440-6CEA-3BEA2D844AD4}"/>
                </a:ext>
              </a:extLst>
            </p:cNvPr>
            <p:cNvSpPr>
              <a:spLocks/>
            </p:cNvSpPr>
            <p:nvPr/>
          </p:nvSpPr>
          <p:spPr bwMode="auto">
            <a:xfrm>
              <a:off x="799039" y="467288"/>
              <a:ext cx="48278" cy="48278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89" y="1094"/>
                    <a:pt x="195" y="899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36" name="Freeform 462">
              <a:extLst>
                <a:ext uri="{FF2B5EF4-FFF2-40B4-BE49-F238E27FC236}">
                  <a16:creationId xmlns:a16="http://schemas.microsoft.com/office/drawing/2014/main" xmlns="" id="{346CC0A1-324C-2DF1-610D-BFC9EC1EA44C}"/>
                </a:ext>
              </a:extLst>
            </p:cNvPr>
            <p:cNvSpPr>
              <a:spLocks/>
            </p:cNvSpPr>
            <p:nvPr/>
          </p:nvSpPr>
          <p:spPr bwMode="auto">
            <a:xfrm>
              <a:off x="729770" y="538656"/>
              <a:ext cx="46179" cy="461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37" name="Freeform 463">
              <a:extLst>
                <a:ext uri="{FF2B5EF4-FFF2-40B4-BE49-F238E27FC236}">
                  <a16:creationId xmlns:a16="http://schemas.microsoft.com/office/drawing/2014/main" xmlns="" id="{E342B639-BC9D-3056-B021-5DDF2A0A0AE1}"/>
                </a:ext>
              </a:extLst>
            </p:cNvPr>
            <p:cNvSpPr>
              <a:spLocks/>
            </p:cNvSpPr>
            <p:nvPr/>
          </p:nvSpPr>
          <p:spPr bwMode="auto">
            <a:xfrm>
              <a:off x="658403" y="607925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38" name="Freeform 464">
              <a:extLst>
                <a:ext uri="{FF2B5EF4-FFF2-40B4-BE49-F238E27FC236}">
                  <a16:creationId xmlns:a16="http://schemas.microsoft.com/office/drawing/2014/main" xmlns="" id="{E96D5D0E-A8F2-0835-73B7-B8BA12063A64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035" y="679292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39" name="Freeform 465">
              <a:extLst>
                <a:ext uri="{FF2B5EF4-FFF2-40B4-BE49-F238E27FC236}">
                  <a16:creationId xmlns:a16="http://schemas.microsoft.com/office/drawing/2014/main" xmlns="" id="{99E2F8F4-47E9-D15A-59ED-513D3AA8B888}"/>
                </a:ext>
              </a:extLst>
            </p:cNvPr>
            <p:cNvSpPr>
              <a:spLocks/>
            </p:cNvSpPr>
            <p:nvPr/>
          </p:nvSpPr>
          <p:spPr bwMode="auto">
            <a:xfrm>
              <a:off x="515667" y="750660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899 w 1094"/>
                <a:gd name="T5" fmla="*/ 195 h 1094"/>
                <a:gd name="T6" fmla="*/ 899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40" name="Freeform 466">
              <a:extLst>
                <a:ext uri="{FF2B5EF4-FFF2-40B4-BE49-F238E27FC236}">
                  <a16:creationId xmlns:a16="http://schemas.microsoft.com/office/drawing/2014/main" xmlns="" id="{A9B2779B-5355-C591-94E0-AE25CBCF0010}"/>
                </a:ext>
              </a:extLst>
            </p:cNvPr>
            <p:cNvSpPr>
              <a:spLocks/>
            </p:cNvSpPr>
            <p:nvPr/>
          </p:nvSpPr>
          <p:spPr bwMode="auto">
            <a:xfrm>
              <a:off x="444300" y="822027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4 h 1094"/>
                <a:gd name="T4" fmla="*/ 900 w 1094"/>
                <a:gd name="T5" fmla="*/ 194 h 1094"/>
                <a:gd name="T6" fmla="*/ 900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41" name="Freeform 478">
              <a:extLst>
                <a:ext uri="{FF2B5EF4-FFF2-40B4-BE49-F238E27FC236}">
                  <a16:creationId xmlns:a16="http://schemas.microsoft.com/office/drawing/2014/main" xmlns="" id="{C28C3F78-CDB7-C4D3-DAF2-C158108568F8}"/>
                </a:ext>
              </a:extLst>
            </p:cNvPr>
            <p:cNvSpPr>
              <a:spLocks/>
            </p:cNvSpPr>
            <p:nvPr/>
          </p:nvSpPr>
          <p:spPr bwMode="auto">
            <a:xfrm>
              <a:off x="954368" y="196512"/>
              <a:ext cx="48278" cy="461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42" name="Freeform 479">
              <a:extLst>
                <a:ext uri="{FF2B5EF4-FFF2-40B4-BE49-F238E27FC236}">
                  <a16:creationId xmlns:a16="http://schemas.microsoft.com/office/drawing/2014/main" xmlns="" id="{86C455A4-39A1-77A8-85A2-C8109AEB242F}"/>
                </a:ext>
              </a:extLst>
            </p:cNvPr>
            <p:cNvSpPr>
              <a:spLocks/>
            </p:cNvSpPr>
            <p:nvPr/>
          </p:nvSpPr>
          <p:spPr bwMode="auto">
            <a:xfrm>
              <a:off x="885100" y="267879"/>
              <a:ext cx="46179" cy="461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43" name="Freeform 480">
              <a:extLst>
                <a:ext uri="{FF2B5EF4-FFF2-40B4-BE49-F238E27FC236}">
                  <a16:creationId xmlns:a16="http://schemas.microsoft.com/office/drawing/2014/main" xmlns="" id="{48D5FEDB-36CC-F02B-B576-9820587D39DD}"/>
                </a:ext>
              </a:extLst>
            </p:cNvPr>
            <p:cNvSpPr>
              <a:spLocks/>
            </p:cNvSpPr>
            <p:nvPr/>
          </p:nvSpPr>
          <p:spPr bwMode="auto">
            <a:xfrm>
              <a:off x="813732" y="337148"/>
              <a:ext cx="46179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44" name="Freeform 481">
              <a:extLst>
                <a:ext uri="{FF2B5EF4-FFF2-40B4-BE49-F238E27FC236}">
                  <a16:creationId xmlns:a16="http://schemas.microsoft.com/office/drawing/2014/main" xmlns="" id="{C4F76CC8-D0C1-B624-9AE6-B1049114041F}"/>
                </a:ext>
              </a:extLst>
            </p:cNvPr>
            <p:cNvSpPr>
              <a:spLocks/>
            </p:cNvSpPr>
            <p:nvPr/>
          </p:nvSpPr>
          <p:spPr bwMode="auto">
            <a:xfrm>
              <a:off x="742364" y="408515"/>
              <a:ext cx="48278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5 h 1094"/>
                <a:gd name="T4" fmla="*/ 900 w 1095"/>
                <a:gd name="T5" fmla="*/ 195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45" name="Freeform 482">
              <a:extLst>
                <a:ext uri="{FF2B5EF4-FFF2-40B4-BE49-F238E27FC236}">
                  <a16:creationId xmlns:a16="http://schemas.microsoft.com/office/drawing/2014/main" xmlns="" id="{A6A62C6A-DB9D-B774-1AFB-8FC99590FA81}"/>
                </a:ext>
              </a:extLst>
            </p:cNvPr>
            <p:cNvSpPr>
              <a:spLocks/>
            </p:cNvSpPr>
            <p:nvPr/>
          </p:nvSpPr>
          <p:spPr bwMode="auto">
            <a:xfrm>
              <a:off x="670997" y="479883"/>
              <a:ext cx="48278" cy="48278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46" name="Freeform 483">
              <a:extLst>
                <a:ext uri="{FF2B5EF4-FFF2-40B4-BE49-F238E27FC236}">
                  <a16:creationId xmlns:a16="http://schemas.microsoft.com/office/drawing/2014/main" xmlns="" id="{BA103E8C-BAC4-F33B-7812-E3088D17587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629" y="551250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47" name="Freeform 484">
              <a:extLst>
                <a:ext uri="{FF2B5EF4-FFF2-40B4-BE49-F238E27FC236}">
                  <a16:creationId xmlns:a16="http://schemas.microsoft.com/office/drawing/2014/main" xmlns="" id="{639CB2A7-F69E-6FD7-96BF-F3DA336E1C38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262" y="622618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48" name="Freeform 485">
              <a:extLst>
                <a:ext uri="{FF2B5EF4-FFF2-40B4-BE49-F238E27FC236}">
                  <a16:creationId xmlns:a16="http://schemas.microsoft.com/office/drawing/2014/main" xmlns="" id="{1D440ADA-8C1E-1619-11E9-50246DD03907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894" y="693985"/>
              <a:ext cx="48278" cy="461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49" name="Oval 486">
              <a:extLst>
                <a:ext uri="{FF2B5EF4-FFF2-40B4-BE49-F238E27FC236}">
                  <a16:creationId xmlns:a16="http://schemas.microsoft.com/office/drawing/2014/main" xmlns="" id="{1FF11037-3C80-47B9-DF7E-FA601D836D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9725" y="765353"/>
              <a:ext cx="41981" cy="44080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50" name="Oval 498">
              <a:extLst>
                <a:ext uri="{FF2B5EF4-FFF2-40B4-BE49-F238E27FC236}">
                  <a16:creationId xmlns:a16="http://schemas.microsoft.com/office/drawing/2014/main" xmlns="" id="{B0DD1C67-F2A0-52A2-B84C-C92A78D159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9793" y="139837"/>
              <a:ext cx="44080" cy="44080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51" name="Oval 499">
              <a:extLst>
                <a:ext uri="{FF2B5EF4-FFF2-40B4-BE49-F238E27FC236}">
                  <a16:creationId xmlns:a16="http://schemas.microsoft.com/office/drawing/2014/main" xmlns="" id="{B6486C25-24A6-88DD-95D5-F7C345EE25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8425" y="211205"/>
              <a:ext cx="44080" cy="44080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52" name="Freeform 500">
              <a:extLst>
                <a:ext uri="{FF2B5EF4-FFF2-40B4-BE49-F238E27FC236}">
                  <a16:creationId xmlns:a16="http://schemas.microsoft.com/office/drawing/2014/main" xmlns="" id="{0F2BF4CC-652D-420E-35FA-BB3D65542DA4}"/>
                </a:ext>
              </a:extLst>
            </p:cNvPr>
            <p:cNvSpPr>
              <a:spLocks/>
            </p:cNvSpPr>
            <p:nvPr/>
          </p:nvSpPr>
          <p:spPr bwMode="auto">
            <a:xfrm>
              <a:off x="754959" y="280473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53" name="Freeform 501">
              <a:extLst>
                <a:ext uri="{FF2B5EF4-FFF2-40B4-BE49-F238E27FC236}">
                  <a16:creationId xmlns:a16="http://schemas.microsoft.com/office/drawing/2014/main" xmlns="" id="{844C8F2B-0238-C125-7408-1E7F536642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83591" y="351841"/>
              <a:ext cx="48278" cy="461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54" name="Freeform 502">
              <a:extLst>
                <a:ext uri="{FF2B5EF4-FFF2-40B4-BE49-F238E27FC236}">
                  <a16:creationId xmlns:a16="http://schemas.microsoft.com/office/drawing/2014/main" xmlns="" id="{533FCA49-5A13-1B4C-89D6-5BE850697A35}"/>
                </a:ext>
              </a:extLst>
            </p:cNvPr>
            <p:cNvSpPr>
              <a:spLocks/>
            </p:cNvSpPr>
            <p:nvPr/>
          </p:nvSpPr>
          <p:spPr bwMode="auto">
            <a:xfrm>
              <a:off x="612224" y="421109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899 w 1094"/>
                <a:gd name="T5" fmla="*/ 195 h 1094"/>
                <a:gd name="T6" fmla="*/ 899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55" name="Freeform 503">
              <a:extLst>
                <a:ext uri="{FF2B5EF4-FFF2-40B4-BE49-F238E27FC236}">
                  <a16:creationId xmlns:a16="http://schemas.microsoft.com/office/drawing/2014/main" xmlns="" id="{C723EFE2-537D-FEEB-3FCF-5A9EF428B88B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955" y="492477"/>
              <a:ext cx="46179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4 h 1094"/>
                <a:gd name="T4" fmla="*/ 900 w 1094"/>
                <a:gd name="T5" fmla="*/ 194 h 1094"/>
                <a:gd name="T6" fmla="*/ 900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56" name="Freeform 504">
              <a:extLst>
                <a:ext uri="{FF2B5EF4-FFF2-40B4-BE49-F238E27FC236}">
                  <a16:creationId xmlns:a16="http://schemas.microsoft.com/office/drawing/2014/main" xmlns="" id="{82CBACCC-1851-9487-7D34-35858E19E4F6}"/>
                </a:ext>
              </a:extLst>
            </p:cNvPr>
            <p:cNvSpPr>
              <a:spLocks/>
            </p:cNvSpPr>
            <p:nvPr/>
          </p:nvSpPr>
          <p:spPr bwMode="auto">
            <a:xfrm>
              <a:off x="471587" y="563845"/>
              <a:ext cx="48278" cy="48278"/>
            </a:xfrm>
            <a:custGeom>
              <a:avLst/>
              <a:gdLst>
                <a:gd name="T0" fmla="*/ 195 w 1094"/>
                <a:gd name="T1" fmla="*/ 899 h 1094"/>
                <a:gd name="T2" fmla="*/ 195 w 1094"/>
                <a:gd name="T3" fmla="*/ 194 h 1094"/>
                <a:gd name="T4" fmla="*/ 900 w 1094"/>
                <a:gd name="T5" fmla="*/ 194 h 1094"/>
                <a:gd name="T6" fmla="*/ 900 w 1094"/>
                <a:gd name="T7" fmla="*/ 899 h 1094"/>
                <a:gd name="T8" fmla="*/ 195 w 1094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899"/>
                  </a:cubicBezTo>
                  <a:cubicBezTo>
                    <a:pt x="705" y="1094"/>
                    <a:pt x="389" y="1094"/>
                    <a:pt x="195" y="899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57" name="Freeform 505">
              <a:extLst>
                <a:ext uri="{FF2B5EF4-FFF2-40B4-BE49-F238E27FC236}">
                  <a16:creationId xmlns:a16="http://schemas.microsoft.com/office/drawing/2014/main" xmlns="" id="{35B68258-44A5-DE9C-ABCD-EE1A67A63967}"/>
                </a:ext>
              </a:extLst>
            </p:cNvPr>
            <p:cNvSpPr>
              <a:spLocks/>
            </p:cNvSpPr>
            <p:nvPr/>
          </p:nvSpPr>
          <p:spPr bwMode="auto">
            <a:xfrm>
              <a:off x="400220" y="635212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58" name="Freeform 506">
              <a:extLst>
                <a:ext uri="{FF2B5EF4-FFF2-40B4-BE49-F238E27FC236}">
                  <a16:creationId xmlns:a16="http://schemas.microsoft.com/office/drawing/2014/main" xmlns="" id="{926E34D2-640E-6EE9-B9CA-62B37250C185}"/>
                </a:ext>
              </a:extLst>
            </p:cNvPr>
            <p:cNvSpPr>
              <a:spLocks/>
            </p:cNvSpPr>
            <p:nvPr/>
          </p:nvSpPr>
          <p:spPr bwMode="auto">
            <a:xfrm>
              <a:off x="328852" y="706580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59" name="Oval 518">
              <a:extLst>
                <a:ext uri="{FF2B5EF4-FFF2-40B4-BE49-F238E27FC236}">
                  <a16:creationId xmlns:a16="http://schemas.microsoft.com/office/drawing/2014/main" xmlns="" id="{8CD4C38D-1FBF-3E96-3806-6AFAC1782F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1020" y="81064"/>
              <a:ext cx="44080" cy="44080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60" name="Freeform 519">
              <a:extLst>
                <a:ext uri="{FF2B5EF4-FFF2-40B4-BE49-F238E27FC236}">
                  <a16:creationId xmlns:a16="http://schemas.microsoft.com/office/drawing/2014/main" xmlns="" id="{0EE20D84-F12F-9E0F-0B23-826621B09109}"/>
                </a:ext>
              </a:extLst>
            </p:cNvPr>
            <p:cNvSpPr>
              <a:spLocks/>
            </p:cNvSpPr>
            <p:nvPr/>
          </p:nvSpPr>
          <p:spPr bwMode="auto">
            <a:xfrm>
              <a:off x="767553" y="150333"/>
              <a:ext cx="48278" cy="48278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61" name="Freeform 520">
              <a:extLst>
                <a:ext uri="{FF2B5EF4-FFF2-40B4-BE49-F238E27FC236}">
                  <a16:creationId xmlns:a16="http://schemas.microsoft.com/office/drawing/2014/main" xmlns="" id="{B946905E-0D3F-1AA7-9A44-BBEDF71409AE}"/>
                </a:ext>
              </a:extLst>
            </p:cNvPr>
            <p:cNvSpPr>
              <a:spLocks/>
            </p:cNvSpPr>
            <p:nvPr/>
          </p:nvSpPr>
          <p:spPr bwMode="auto">
            <a:xfrm>
              <a:off x="696185" y="221700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62" name="Freeform 521">
              <a:extLst>
                <a:ext uri="{FF2B5EF4-FFF2-40B4-BE49-F238E27FC236}">
                  <a16:creationId xmlns:a16="http://schemas.microsoft.com/office/drawing/2014/main" xmlns="" id="{B93F3207-F823-3168-6824-064BC64EEBF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917" y="293068"/>
              <a:ext cx="46179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63" name="Freeform 522">
              <a:extLst>
                <a:ext uri="{FF2B5EF4-FFF2-40B4-BE49-F238E27FC236}">
                  <a16:creationId xmlns:a16="http://schemas.microsoft.com/office/drawing/2014/main" xmlns="" id="{6633FB73-D025-39B2-FDD8-0B7D214FABD4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549" y="364435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64" name="Freeform 523">
              <a:extLst>
                <a:ext uri="{FF2B5EF4-FFF2-40B4-BE49-F238E27FC236}">
                  <a16:creationId xmlns:a16="http://schemas.microsoft.com/office/drawing/2014/main" xmlns="" id="{6FB64B2F-CC1F-D90D-653B-9282837FB431}"/>
                </a:ext>
              </a:extLst>
            </p:cNvPr>
            <p:cNvSpPr>
              <a:spLocks/>
            </p:cNvSpPr>
            <p:nvPr/>
          </p:nvSpPr>
          <p:spPr bwMode="auto">
            <a:xfrm>
              <a:off x="484182" y="435803"/>
              <a:ext cx="48278" cy="461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65" name="Freeform 524">
              <a:extLst>
                <a:ext uri="{FF2B5EF4-FFF2-40B4-BE49-F238E27FC236}">
                  <a16:creationId xmlns:a16="http://schemas.microsoft.com/office/drawing/2014/main" xmlns="" id="{6491D525-D5C4-8768-44D6-95BFB491E276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814" y="507170"/>
              <a:ext cx="48278" cy="46179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66" name="Freeform 525">
              <a:extLst>
                <a:ext uri="{FF2B5EF4-FFF2-40B4-BE49-F238E27FC236}">
                  <a16:creationId xmlns:a16="http://schemas.microsoft.com/office/drawing/2014/main" xmlns="" id="{D8C3BDA2-0F56-35F9-3F1D-D92D47F2596F}"/>
                </a:ext>
              </a:extLst>
            </p:cNvPr>
            <p:cNvSpPr>
              <a:spLocks/>
            </p:cNvSpPr>
            <p:nvPr/>
          </p:nvSpPr>
          <p:spPr bwMode="auto">
            <a:xfrm>
              <a:off x="341447" y="576439"/>
              <a:ext cx="48278" cy="48278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67" name="Freeform 526">
              <a:extLst>
                <a:ext uri="{FF2B5EF4-FFF2-40B4-BE49-F238E27FC236}">
                  <a16:creationId xmlns:a16="http://schemas.microsoft.com/office/drawing/2014/main" xmlns="" id="{1293162B-13BC-C418-79A6-5C6F82FF0C2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079" y="647806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68" name="Freeform 538">
              <a:extLst>
                <a:ext uri="{FF2B5EF4-FFF2-40B4-BE49-F238E27FC236}">
                  <a16:creationId xmlns:a16="http://schemas.microsoft.com/office/drawing/2014/main" xmlns="" id="{3CDFF3D2-5D99-729B-FFEC-FDDFB0C7B8B5}"/>
                </a:ext>
              </a:extLst>
            </p:cNvPr>
            <p:cNvSpPr>
              <a:spLocks/>
            </p:cNvSpPr>
            <p:nvPr/>
          </p:nvSpPr>
          <p:spPr bwMode="auto">
            <a:xfrm>
              <a:off x="782246" y="22291"/>
              <a:ext cx="46179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69" name="Freeform 539">
              <a:extLst>
                <a:ext uri="{FF2B5EF4-FFF2-40B4-BE49-F238E27FC236}">
                  <a16:creationId xmlns:a16="http://schemas.microsoft.com/office/drawing/2014/main" xmlns="" id="{79C3F17B-2859-4FF6-D077-D88CCD3019F1}"/>
                </a:ext>
              </a:extLst>
            </p:cNvPr>
            <p:cNvSpPr>
              <a:spLocks/>
            </p:cNvSpPr>
            <p:nvPr/>
          </p:nvSpPr>
          <p:spPr bwMode="auto">
            <a:xfrm>
              <a:off x="710879" y="93658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899 w 1094"/>
                <a:gd name="T5" fmla="*/ 195 h 1094"/>
                <a:gd name="T6" fmla="*/ 899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70" name="Oval 540">
              <a:extLst>
                <a:ext uri="{FF2B5EF4-FFF2-40B4-BE49-F238E27FC236}">
                  <a16:creationId xmlns:a16="http://schemas.microsoft.com/office/drawing/2014/main" xmlns="" id="{AD6E7A58-6663-0FD0-EC2A-F46C7DEB0A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1610" y="167125"/>
              <a:ext cx="44080" cy="41981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71" name="Oval 541">
              <a:extLst>
                <a:ext uri="{FF2B5EF4-FFF2-40B4-BE49-F238E27FC236}">
                  <a16:creationId xmlns:a16="http://schemas.microsoft.com/office/drawing/2014/main" xmlns="" id="{B4206378-5FF9-0373-4C33-349CECDEC8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243" y="236393"/>
              <a:ext cx="44080" cy="44080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72" name="Freeform 542">
              <a:extLst>
                <a:ext uri="{FF2B5EF4-FFF2-40B4-BE49-F238E27FC236}">
                  <a16:creationId xmlns:a16="http://schemas.microsoft.com/office/drawing/2014/main" xmlns="" id="{3C424545-73F0-5160-CB22-9377F3109608}"/>
                </a:ext>
              </a:extLst>
            </p:cNvPr>
            <p:cNvSpPr>
              <a:spLocks/>
            </p:cNvSpPr>
            <p:nvPr/>
          </p:nvSpPr>
          <p:spPr bwMode="auto">
            <a:xfrm>
              <a:off x="496776" y="305662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73" name="Freeform 543">
              <a:extLst>
                <a:ext uri="{FF2B5EF4-FFF2-40B4-BE49-F238E27FC236}">
                  <a16:creationId xmlns:a16="http://schemas.microsoft.com/office/drawing/2014/main" xmlns="" id="{67D5A224-B369-A3CC-C073-7B5CE73321B2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408" y="377030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74" name="Freeform 544">
              <a:extLst>
                <a:ext uri="{FF2B5EF4-FFF2-40B4-BE49-F238E27FC236}">
                  <a16:creationId xmlns:a16="http://schemas.microsoft.com/office/drawing/2014/main" xmlns="" id="{9A3290F1-7D4E-A0E6-65FE-0340D39F1882}"/>
                </a:ext>
              </a:extLst>
            </p:cNvPr>
            <p:cNvSpPr>
              <a:spLocks/>
            </p:cNvSpPr>
            <p:nvPr/>
          </p:nvSpPr>
          <p:spPr bwMode="auto">
            <a:xfrm>
              <a:off x="356140" y="448397"/>
              <a:ext cx="46179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75" name="Freeform 545">
              <a:extLst>
                <a:ext uri="{FF2B5EF4-FFF2-40B4-BE49-F238E27FC236}">
                  <a16:creationId xmlns:a16="http://schemas.microsoft.com/office/drawing/2014/main" xmlns="" id="{B56AAEDE-24D7-4386-7458-0998CEA74B52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772" y="519765"/>
              <a:ext cx="46179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5 h 1094"/>
                <a:gd name="T4" fmla="*/ 900 w 1095"/>
                <a:gd name="T5" fmla="*/ 195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76" name="Freeform 546">
              <a:extLst>
                <a:ext uri="{FF2B5EF4-FFF2-40B4-BE49-F238E27FC236}">
                  <a16:creationId xmlns:a16="http://schemas.microsoft.com/office/drawing/2014/main" xmlns="" id="{CD0919A5-7F09-7618-DC57-36A3ACDDF3B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3405" y="591132"/>
              <a:ext cx="48278" cy="46179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4 h 1094"/>
                <a:gd name="T4" fmla="*/ 900 w 1094"/>
                <a:gd name="T5" fmla="*/ 194 h 1094"/>
                <a:gd name="T6" fmla="*/ 900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77" name="Freeform 558">
              <a:extLst>
                <a:ext uri="{FF2B5EF4-FFF2-40B4-BE49-F238E27FC236}">
                  <a16:creationId xmlns:a16="http://schemas.microsoft.com/office/drawing/2014/main" xmlns="" id="{BE8D593F-787D-83B8-B565-D4E4E60BC6C8}"/>
                </a:ext>
              </a:extLst>
            </p:cNvPr>
            <p:cNvSpPr>
              <a:spLocks/>
            </p:cNvSpPr>
            <p:nvPr/>
          </p:nvSpPr>
          <p:spPr bwMode="auto">
            <a:xfrm>
              <a:off x="723473" y="-36482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78" name="Freeform 559">
              <a:extLst>
                <a:ext uri="{FF2B5EF4-FFF2-40B4-BE49-F238E27FC236}">
                  <a16:creationId xmlns:a16="http://schemas.microsoft.com/office/drawing/2014/main" xmlns="" id="{F75865B6-2CA2-109D-3D2A-C608398389AC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105" y="34885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79" name="Oval 560">
              <a:extLst>
                <a:ext uri="{FF2B5EF4-FFF2-40B4-BE49-F238E27FC236}">
                  <a16:creationId xmlns:a16="http://schemas.microsoft.com/office/drawing/2014/main" xmlns="" id="{CB9916F1-AB4A-583A-4B01-08A144696B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2837" y="108352"/>
              <a:ext cx="44080" cy="44080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80" name="Oval 561">
              <a:extLst>
                <a:ext uri="{FF2B5EF4-FFF2-40B4-BE49-F238E27FC236}">
                  <a16:creationId xmlns:a16="http://schemas.microsoft.com/office/drawing/2014/main" xmlns="" id="{B5376169-C494-4BD6-66D9-A5ACDEA737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1469" y="179719"/>
              <a:ext cx="44080" cy="44080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81" name="Freeform 562">
              <a:extLst>
                <a:ext uri="{FF2B5EF4-FFF2-40B4-BE49-F238E27FC236}">
                  <a16:creationId xmlns:a16="http://schemas.microsoft.com/office/drawing/2014/main" xmlns="" id="{8102451F-96B3-BAF8-3166-8B2E81F10095}"/>
                </a:ext>
              </a:extLst>
            </p:cNvPr>
            <p:cNvSpPr>
              <a:spLocks/>
            </p:cNvSpPr>
            <p:nvPr/>
          </p:nvSpPr>
          <p:spPr bwMode="auto">
            <a:xfrm>
              <a:off x="440102" y="248988"/>
              <a:ext cx="46179" cy="46179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82" name="Freeform 563">
              <a:extLst>
                <a:ext uri="{FF2B5EF4-FFF2-40B4-BE49-F238E27FC236}">
                  <a16:creationId xmlns:a16="http://schemas.microsoft.com/office/drawing/2014/main" xmlns="" id="{B41D3A78-0368-BA96-E0F2-A32916FE941A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734" y="318256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83" name="Freeform 564">
              <a:extLst>
                <a:ext uri="{FF2B5EF4-FFF2-40B4-BE49-F238E27FC236}">
                  <a16:creationId xmlns:a16="http://schemas.microsoft.com/office/drawing/2014/main" xmlns="" id="{C4766303-AE74-9407-46BF-85AA8590A091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367" y="389624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84" name="Freeform 565">
              <a:extLst>
                <a:ext uri="{FF2B5EF4-FFF2-40B4-BE49-F238E27FC236}">
                  <a16:creationId xmlns:a16="http://schemas.microsoft.com/office/drawing/2014/main" xmlns="" id="{CE1E6F12-DBD1-0023-B4E7-9BFA6BAB6A96}"/>
                </a:ext>
              </a:extLst>
            </p:cNvPr>
            <p:cNvSpPr>
              <a:spLocks/>
            </p:cNvSpPr>
            <p:nvPr/>
          </p:nvSpPr>
          <p:spPr bwMode="auto">
            <a:xfrm>
              <a:off x="225999" y="460991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85" name="Freeform 566">
              <a:extLst>
                <a:ext uri="{FF2B5EF4-FFF2-40B4-BE49-F238E27FC236}">
                  <a16:creationId xmlns:a16="http://schemas.microsoft.com/office/drawing/2014/main" xmlns="" id="{575D266F-DDA8-FD70-4B8A-9ACE923E6A4A}"/>
                </a:ext>
              </a:extLst>
            </p:cNvPr>
            <p:cNvSpPr>
              <a:spLocks/>
            </p:cNvSpPr>
            <p:nvPr/>
          </p:nvSpPr>
          <p:spPr bwMode="auto">
            <a:xfrm>
              <a:off x="154631" y="532359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86" name="Freeform 578">
              <a:extLst>
                <a:ext uri="{FF2B5EF4-FFF2-40B4-BE49-F238E27FC236}">
                  <a16:creationId xmlns:a16="http://schemas.microsoft.com/office/drawing/2014/main" xmlns="" id="{125CE159-6DCA-CA27-7DDA-981ACC9A4AD7}"/>
                </a:ext>
              </a:extLst>
            </p:cNvPr>
            <p:cNvSpPr>
              <a:spLocks/>
            </p:cNvSpPr>
            <p:nvPr/>
          </p:nvSpPr>
          <p:spPr bwMode="auto">
            <a:xfrm>
              <a:off x="664700" y="-93157"/>
              <a:ext cx="48278" cy="461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87" name="Freeform 579">
              <a:extLst>
                <a:ext uri="{FF2B5EF4-FFF2-40B4-BE49-F238E27FC236}">
                  <a16:creationId xmlns:a16="http://schemas.microsoft.com/office/drawing/2014/main" xmlns="" id="{A8FFCA21-C4C9-F7F3-2970-D912D8F6FC0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3332" y="-23888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88" name="Freeform 580">
              <a:extLst>
                <a:ext uri="{FF2B5EF4-FFF2-40B4-BE49-F238E27FC236}">
                  <a16:creationId xmlns:a16="http://schemas.microsoft.com/office/drawing/2014/main" xmlns="" id="{B22A6798-D125-9871-8124-3588620853A0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064" y="47479"/>
              <a:ext cx="46179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89" name="Freeform 581">
              <a:extLst>
                <a:ext uri="{FF2B5EF4-FFF2-40B4-BE49-F238E27FC236}">
                  <a16:creationId xmlns:a16="http://schemas.microsoft.com/office/drawing/2014/main" xmlns="" id="{03CC8649-501B-C9C6-2B3F-144EECA96B4B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696" y="118847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90" name="Freeform 582">
              <a:extLst>
                <a:ext uri="{FF2B5EF4-FFF2-40B4-BE49-F238E27FC236}">
                  <a16:creationId xmlns:a16="http://schemas.microsoft.com/office/drawing/2014/main" xmlns="" id="{5FE625A6-520C-4793-2C4D-1C94C7B93F6A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328" y="190214"/>
              <a:ext cx="48278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5 h 1094"/>
                <a:gd name="T4" fmla="*/ 900 w 1095"/>
                <a:gd name="T5" fmla="*/ 195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91" name="Oval 583">
              <a:extLst>
                <a:ext uri="{FF2B5EF4-FFF2-40B4-BE49-F238E27FC236}">
                  <a16:creationId xmlns:a16="http://schemas.microsoft.com/office/drawing/2014/main" xmlns="" id="{33F1ED4C-6BF8-761D-917E-5BF8657A57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2060" y="263681"/>
              <a:ext cx="44080" cy="44080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92" name="Freeform 584">
              <a:extLst>
                <a:ext uri="{FF2B5EF4-FFF2-40B4-BE49-F238E27FC236}">
                  <a16:creationId xmlns:a16="http://schemas.microsoft.com/office/drawing/2014/main" xmlns="" id="{DEDAB198-A4B4-DDF8-21F2-25C33ABF518C}"/>
                </a:ext>
              </a:extLst>
            </p:cNvPr>
            <p:cNvSpPr>
              <a:spLocks/>
            </p:cNvSpPr>
            <p:nvPr/>
          </p:nvSpPr>
          <p:spPr bwMode="auto">
            <a:xfrm>
              <a:off x="238593" y="332950"/>
              <a:ext cx="48278" cy="461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93" name="Freeform 585">
              <a:extLst>
                <a:ext uri="{FF2B5EF4-FFF2-40B4-BE49-F238E27FC236}">
                  <a16:creationId xmlns:a16="http://schemas.microsoft.com/office/drawing/2014/main" xmlns="" id="{EC188A2F-2D80-73F2-BF06-79699985CD62}"/>
                </a:ext>
              </a:extLst>
            </p:cNvPr>
            <p:cNvSpPr>
              <a:spLocks/>
            </p:cNvSpPr>
            <p:nvPr/>
          </p:nvSpPr>
          <p:spPr bwMode="auto">
            <a:xfrm>
              <a:off x="167226" y="404317"/>
              <a:ext cx="48278" cy="461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94" name="Freeform 586">
              <a:extLst>
                <a:ext uri="{FF2B5EF4-FFF2-40B4-BE49-F238E27FC236}">
                  <a16:creationId xmlns:a16="http://schemas.microsoft.com/office/drawing/2014/main" xmlns="" id="{699E8E68-988C-32D1-3AB3-F8A2D7E059AB}"/>
                </a:ext>
              </a:extLst>
            </p:cNvPr>
            <p:cNvSpPr>
              <a:spLocks/>
            </p:cNvSpPr>
            <p:nvPr/>
          </p:nvSpPr>
          <p:spPr bwMode="auto">
            <a:xfrm>
              <a:off x="97957" y="473586"/>
              <a:ext cx="46179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95" name="Freeform 598">
              <a:extLst>
                <a:ext uri="{FF2B5EF4-FFF2-40B4-BE49-F238E27FC236}">
                  <a16:creationId xmlns:a16="http://schemas.microsoft.com/office/drawing/2014/main" xmlns="" id="{565C55CF-C135-9AA4-C48D-96951544B9C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025" y="-151930"/>
              <a:ext cx="48278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96" name="Freeform 599">
              <a:extLst>
                <a:ext uri="{FF2B5EF4-FFF2-40B4-BE49-F238E27FC236}">
                  <a16:creationId xmlns:a16="http://schemas.microsoft.com/office/drawing/2014/main" xmlns="" id="{8BD9DDCD-CC2B-A1D9-9031-DB3F60B23D9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6658" y="-80562"/>
              <a:ext cx="48278" cy="48278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97" name="Freeform 600">
              <a:extLst>
                <a:ext uri="{FF2B5EF4-FFF2-40B4-BE49-F238E27FC236}">
                  <a16:creationId xmlns:a16="http://schemas.microsoft.com/office/drawing/2014/main" xmlns="" id="{A3F4C5A3-2CE4-053E-B4ED-058ACE8E8C85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290" y="-9195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98" name="Freeform 601">
              <a:extLst>
                <a:ext uri="{FF2B5EF4-FFF2-40B4-BE49-F238E27FC236}">
                  <a16:creationId xmlns:a16="http://schemas.microsoft.com/office/drawing/2014/main" xmlns="" id="{D412C261-1395-FC70-660F-13BF4607E0FE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923" y="62173"/>
              <a:ext cx="48278" cy="461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99" name="Freeform 602">
              <a:extLst>
                <a:ext uri="{FF2B5EF4-FFF2-40B4-BE49-F238E27FC236}">
                  <a16:creationId xmlns:a16="http://schemas.microsoft.com/office/drawing/2014/main" xmlns="" id="{654C88B9-7E58-3016-96A2-F5915B146FB7}"/>
                </a:ext>
              </a:extLst>
            </p:cNvPr>
            <p:cNvSpPr>
              <a:spLocks/>
            </p:cNvSpPr>
            <p:nvPr/>
          </p:nvSpPr>
          <p:spPr bwMode="auto">
            <a:xfrm>
              <a:off x="322555" y="131441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00" name="Oval 603">
              <a:extLst>
                <a:ext uri="{FF2B5EF4-FFF2-40B4-BE49-F238E27FC236}">
                  <a16:creationId xmlns:a16="http://schemas.microsoft.com/office/drawing/2014/main" xmlns="" id="{ADFA4A2D-5B47-3641-89A9-1E453BAE93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5386" y="204908"/>
              <a:ext cx="41981" cy="44080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01" name="Oval 604">
              <a:extLst>
                <a:ext uri="{FF2B5EF4-FFF2-40B4-BE49-F238E27FC236}">
                  <a16:creationId xmlns:a16="http://schemas.microsoft.com/office/drawing/2014/main" xmlns="" id="{BB02B951-C161-1320-4C0E-784482FDB7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4018" y="276275"/>
              <a:ext cx="41981" cy="44080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02" name="Freeform 605">
              <a:extLst>
                <a:ext uri="{FF2B5EF4-FFF2-40B4-BE49-F238E27FC236}">
                  <a16:creationId xmlns:a16="http://schemas.microsoft.com/office/drawing/2014/main" xmlns="" id="{DE69210E-1BCC-1FC8-C95F-4A916BE294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552" y="345544"/>
              <a:ext cx="48278" cy="48278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03" name="Freeform 606">
              <a:extLst>
                <a:ext uri="{FF2B5EF4-FFF2-40B4-BE49-F238E27FC236}">
                  <a16:creationId xmlns:a16="http://schemas.microsoft.com/office/drawing/2014/main" xmlns="" id="{9CD88471-9D47-FE97-9E85-3FF0F53F180D}"/>
                </a:ext>
              </a:extLst>
            </p:cNvPr>
            <p:cNvSpPr>
              <a:spLocks/>
            </p:cNvSpPr>
            <p:nvPr/>
          </p:nvSpPr>
          <p:spPr bwMode="auto">
            <a:xfrm>
              <a:off x="39184" y="416911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8"/>
          <p:cNvSpPr txBox="1">
            <a:spLocks noGrp="1"/>
          </p:cNvSpPr>
          <p:nvPr>
            <p:ph type="title"/>
          </p:nvPr>
        </p:nvSpPr>
        <p:spPr>
          <a:xfrm>
            <a:off x="723900" y="1971470"/>
            <a:ext cx="6883130" cy="798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Bebas Neue"/>
              <a:buNone/>
              <a:defRPr sz="5000">
                <a:latin typeface="Poppins ExtraBold" panose="00000900000000000000" pitchFamily="2" charset="0"/>
                <a:cs typeface="Poppins ExtraBold" panose="00000900000000000000" pitchFamily="2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36" name="Google Shape;36;p18"/>
          <p:cNvSpPr txBox="1">
            <a:spLocks noGrp="1"/>
          </p:cNvSpPr>
          <p:nvPr>
            <p:ph type="body" idx="1"/>
          </p:nvPr>
        </p:nvSpPr>
        <p:spPr>
          <a:xfrm>
            <a:off x="723900" y="2727185"/>
            <a:ext cx="6883130" cy="4498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  <a:sym typeface="Anaheim"/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35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 dirty="0"/>
          </a:p>
        </p:txBody>
      </p:sp>
      <p:sp>
        <p:nvSpPr>
          <p:cNvPr id="37" name="Google Shape;37;p18"/>
          <p:cNvSpPr txBox="1">
            <a:spLocks noGrp="1"/>
          </p:cNvSpPr>
          <p:nvPr>
            <p:ph type="body" idx="2"/>
          </p:nvPr>
        </p:nvSpPr>
        <p:spPr>
          <a:xfrm>
            <a:off x="723901" y="974767"/>
            <a:ext cx="1117869" cy="648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  <a:latin typeface="Poppins ExtraBold" panose="00000900000000000000" pitchFamily="2" charset="0"/>
                <a:ea typeface="Poppins ExtraBold" panose="00000900000000000000" pitchFamily="2" charset="0"/>
                <a:cs typeface="Poppins ExtraBold" panose="00000900000000000000" pitchFamily="2" charset="0"/>
                <a:sym typeface="Bebas Neue"/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35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 dirty="0"/>
          </a:p>
        </p:txBody>
      </p:sp>
      <p:grpSp>
        <p:nvGrpSpPr>
          <p:cNvPr id="267" name="Group 888">
            <a:extLst>
              <a:ext uri="{FF2B5EF4-FFF2-40B4-BE49-F238E27FC236}">
                <a16:creationId xmlns:a16="http://schemas.microsoft.com/office/drawing/2014/main" xmlns="" id="{124B21BF-B8A0-FB80-C279-B215D92FD9CC}"/>
              </a:ext>
            </a:extLst>
          </p:cNvPr>
          <p:cNvGrpSpPr/>
          <p:nvPr userDrawn="1"/>
        </p:nvGrpSpPr>
        <p:grpSpPr>
          <a:xfrm flipH="1" flipV="1">
            <a:off x="7203958" y="-155157"/>
            <a:ext cx="2187206" cy="2789633"/>
            <a:chOff x="3700202" y="2700338"/>
            <a:chExt cx="1654175" cy="2109788"/>
          </a:xfrm>
        </p:grpSpPr>
        <p:sp>
          <p:nvSpPr>
            <p:cNvPr id="268" name="Freeform 880">
              <a:extLst>
                <a:ext uri="{FF2B5EF4-FFF2-40B4-BE49-F238E27FC236}">
                  <a16:creationId xmlns:a16="http://schemas.microsoft.com/office/drawing/2014/main" xmlns="" id="{F5793FBE-42E5-3D77-A19B-25186F2CB9E9}"/>
                </a:ext>
              </a:extLst>
            </p:cNvPr>
            <p:cNvSpPr>
              <a:spLocks/>
            </p:cNvSpPr>
            <p:nvPr/>
          </p:nvSpPr>
          <p:spPr bwMode="auto">
            <a:xfrm>
              <a:off x="3700202" y="2700338"/>
              <a:ext cx="1654175" cy="2109788"/>
            </a:xfrm>
            <a:custGeom>
              <a:avLst/>
              <a:gdLst>
                <a:gd name="T0" fmla="*/ 50004 w 50004"/>
                <a:gd name="T1" fmla="*/ 50004 h 63780"/>
                <a:gd name="T2" fmla="*/ 0 w 50004"/>
                <a:gd name="T3" fmla="*/ 0 h 63780"/>
                <a:gd name="T4" fmla="*/ 79 w 50004"/>
                <a:gd name="T5" fmla="*/ 29993 h 63780"/>
                <a:gd name="T6" fmla="*/ 33867 w 50004"/>
                <a:gd name="T7" fmla="*/ 63780 h 63780"/>
                <a:gd name="T8" fmla="*/ 50001 w 50004"/>
                <a:gd name="T9" fmla="*/ 63703 h 63780"/>
                <a:gd name="T10" fmla="*/ 50004 w 50004"/>
                <a:gd name="T11" fmla="*/ 50004 h 637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0004" h="63780">
                  <a:moveTo>
                    <a:pt x="50004" y="50004"/>
                  </a:moveTo>
                  <a:lnTo>
                    <a:pt x="0" y="0"/>
                  </a:lnTo>
                  <a:lnTo>
                    <a:pt x="79" y="29993"/>
                  </a:lnTo>
                  <a:lnTo>
                    <a:pt x="33867" y="63780"/>
                  </a:lnTo>
                  <a:lnTo>
                    <a:pt x="50001" y="63703"/>
                  </a:lnTo>
                  <a:lnTo>
                    <a:pt x="50004" y="50004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69" name="Freeform 882">
              <a:extLst>
                <a:ext uri="{FF2B5EF4-FFF2-40B4-BE49-F238E27FC236}">
                  <a16:creationId xmlns:a16="http://schemas.microsoft.com/office/drawing/2014/main" xmlns="" id="{68537F61-9193-3F88-5AC6-61DD0C0DED69}"/>
                </a:ext>
              </a:extLst>
            </p:cNvPr>
            <p:cNvSpPr>
              <a:spLocks/>
            </p:cNvSpPr>
            <p:nvPr/>
          </p:nvSpPr>
          <p:spPr bwMode="auto">
            <a:xfrm>
              <a:off x="3703377" y="3690938"/>
              <a:ext cx="1117600" cy="1117600"/>
            </a:xfrm>
            <a:custGeom>
              <a:avLst/>
              <a:gdLst>
                <a:gd name="T0" fmla="*/ 0 w 33788"/>
                <a:gd name="T1" fmla="*/ 0 h 33787"/>
                <a:gd name="T2" fmla="*/ 33788 w 33788"/>
                <a:gd name="T3" fmla="*/ 33787 h 33787"/>
                <a:gd name="T4" fmla="*/ 36 w 33788"/>
                <a:gd name="T5" fmla="*/ 33751 h 33787"/>
                <a:gd name="T6" fmla="*/ 0 w 33788"/>
                <a:gd name="T7" fmla="*/ 0 h 337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788" h="33787">
                  <a:moveTo>
                    <a:pt x="0" y="0"/>
                  </a:moveTo>
                  <a:lnTo>
                    <a:pt x="33788" y="33787"/>
                  </a:lnTo>
                  <a:lnTo>
                    <a:pt x="36" y="337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70" name="Freeform 883">
              <a:extLst>
                <a:ext uri="{FF2B5EF4-FFF2-40B4-BE49-F238E27FC236}">
                  <a16:creationId xmlns:a16="http://schemas.microsoft.com/office/drawing/2014/main" xmlns="" id="{F08FB566-D591-44F7-228F-29F45FFE9366}"/>
                </a:ext>
              </a:extLst>
            </p:cNvPr>
            <p:cNvSpPr>
              <a:spLocks/>
            </p:cNvSpPr>
            <p:nvPr/>
          </p:nvSpPr>
          <p:spPr bwMode="auto">
            <a:xfrm>
              <a:off x="4057390" y="3656013"/>
              <a:ext cx="935038" cy="652463"/>
            </a:xfrm>
            <a:custGeom>
              <a:avLst/>
              <a:gdLst>
                <a:gd name="T0" fmla="*/ 0 w 28281"/>
                <a:gd name="T1" fmla="*/ 5276 h 19728"/>
                <a:gd name="T2" fmla="*/ 0 w 28281"/>
                <a:gd name="T3" fmla="*/ 5276 h 19728"/>
                <a:gd name="T4" fmla="*/ 19104 w 28281"/>
                <a:gd name="T5" fmla="*/ 5276 h 19728"/>
                <a:gd name="T6" fmla="*/ 28281 w 28281"/>
                <a:gd name="T7" fmla="*/ 14453 h 19728"/>
                <a:gd name="T8" fmla="*/ 28281 w 28281"/>
                <a:gd name="T9" fmla="*/ 14453 h 19728"/>
                <a:gd name="T10" fmla="*/ 9177 w 28281"/>
                <a:gd name="T11" fmla="*/ 14453 h 19728"/>
                <a:gd name="T12" fmla="*/ 0 w 28281"/>
                <a:gd name="T13" fmla="*/ 5276 h 19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281" h="19728">
                  <a:moveTo>
                    <a:pt x="0" y="5276"/>
                  </a:moveTo>
                  <a:lnTo>
                    <a:pt x="0" y="5276"/>
                  </a:lnTo>
                  <a:cubicBezTo>
                    <a:pt x="5276" y="0"/>
                    <a:pt x="13829" y="0"/>
                    <a:pt x="19104" y="5276"/>
                  </a:cubicBezTo>
                  <a:lnTo>
                    <a:pt x="28281" y="14453"/>
                  </a:lnTo>
                  <a:lnTo>
                    <a:pt x="28281" y="14453"/>
                  </a:lnTo>
                  <a:cubicBezTo>
                    <a:pt x="23006" y="19728"/>
                    <a:pt x="14453" y="19728"/>
                    <a:pt x="9177" y="14453"/>
                  </a:cubicBezTo>
                  <a:lnTo>
                    <a:pt x="0" y="5276"/>
                  </a:ln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71" name="Freeform 884">
              <a:extLst>
                <a:ext uri="{FF2B5EF4-FFF2-40B4-BE49-F238E27FC236}">
                  <a16:creationId xmlns:a16="http://schemas.microsoft.com/office/drawing/2014/main" xmlns="" id="{518A5A0A-645E-61BA-39D0-E6D290D5309B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6240" y="3967163"/>
              <a:ext cx="935038" cy="652463"/>
            </a:xfrm>
            <a:custGeom>
              <a:avLst/>
              <a:gdLst>
                <a:gd name="T0" fmla="*/ 0 w 28281"/>
                <a:gd name="T1" fmla="*/ 5275 h 19727"/>
                <a:gd name="T2" fmla="*/ 0 w 28281"/>
                <a:gd name="T3" fmla="*/ 5275 h 19727"/>
                <a:gd name="T4" fmla="*/ 19104 w 28281"/>
                <a:gd name="T5" fmla="*/ 5275 h 19727"/>
                <a:gd name="T6" fmla="*/ 28281 w 28281"/>
                <a:gd name="T7" fmla="*/ 14452 h 19727"/>
                <a:gd name="T8" fmla="*/ 28281 w 28281"/>
                <a:gd name="T9" fmla="*/ 14452 h 19727"/>
                <a:gd name="T10" fmla="*/ 9177 w 28281"/>
                <a:gd name="T11" fmla="*/ 14452 h 19727"/>
                <a:gd name="T12" fmla="*/ 0 w 28281"/>
                <a:gd name="T13" fmla="*/ 5275 h 19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281" h="19727">
                  <a:moveTo>
                    <a:pt x="0" y="5275"/>
                  </a:moveTo>
                  <a:lnTo>
                    <a:pt x="0" y="5275"/>
                  </a:lnTo>
                  <a:cubicBezTo>
                    <a:pt x="5275" y="0"/>
                    <a:pt x="13828" y="0"/>
                    <a:pt x="19104" y="5275"/>
                  </a:cubicBezTo>
                  <a:lnTo>
                    <a:pt x="28281" y="14452"/>
                  </a:lnTo>
                  <a:lnTo>
                    <a:pt x="28281" y="14452"/>
                  </a:lnTo>
                  <a:cubicBezTo>
                    <a:pt x="23005" y="19727"/>
                    <a:pt x="14452" y="19727"/>
                    <a:pt x="9177" y="14452"/>
                  </a:cubicBezTo>
                  <a:lnTo>
                    <a:pt x="0" y="5275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72" name="Freeform 885">
              <a:extLst>
                <a:ext uri="{FF2B5EF4-FFF2-40B4-BE49-F238E27FC236}">
                  <a16:creationId xmlns:a16="http://schemas.microsoft.com/office/drawing/2014/main" xmlns="" id="{1EDC180E-67D3-EC7F-35F3-02908C8CE3ED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8827" y="3976688"/>
              <a:ext cx="401638" cy="401638"/>
            </a:xfrm>
            <a:custGeom>
              <a:avLst/>
              <a:gdLst>
                <a:gd name="T0" fmla="*/ 2647 w 12133"/>
                <a:gd name="T1" fmla="*/ 9486 h 12133"/>
                <a:gd name="T2" fmla="*/ 12133 w 12133"/>
                <a:gd name="T3" fmla="*/ 9597 h 12133"/>
                <a:gd name="T4" fmla="*/ 2536 w 12133"/>
                <a:gd name="T5" fmla="*/ 0 h 12133"/>
                <a:gd name="T6" fmla="*/ 2647 w 12133"/>
                <a:gd name="T7" fmla="*/ 9486 h 12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133" h="12133">
                  <a:moveTo>
                    <a:pt x="2647" y="9486"/>
                  </a:moveTo>
                  <a:cubicBezTo>
                    <a:pt x="5261" y="12100"/>
                    <a:pt x="9471" y="12133"/>
                    <a:pt x="12133" y="9597"/>
                  </a:cubicBezTo>
                  <a:lnTo>
                    <a:pt x="2536" y="0"/>
                  </a:lnTo>
                  <a:cubicBezTo>
                    <a:pt x="0" y="2662"/>
                    <a:pt x="33" y="6872"/>
                    <a:pt x="2647" y="9486"/>
                  </a:cubicBez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73" name="Freeform 886">
              <a:extLst>
                <a:ext uri="{FF2B5EF4-FFF2-40B4-BE49-F238E27FC236}">
                  <a16:creationId xmlns:a16="http://schemas.microsoft.com/office/drawing/2014/main" xmlns="" id="{4FFC3B9B-85C9-76C7-6105-21869224F73F}"/>
                </a:ext>
              </a:extLst>
            </p:cNvPr>
            <p:cNvSpPr>
              <a:spLocks/>
            </p:cNvSpPr>
            <p:nvPr/>
          </p:nvSpPr>
          <p:spPr bwMode="auto">
            <a:xfrm>
              <a:off x="4211377" y="3895725"/>
              <a:ext cx="401638" cy="401638"/>
            </a:xfrm>
            <a:custGeom>
              <a:avLst/>
              <a:gdLst>
                <a:gd name="T0" fmla="*/ 9486 w 12133"/>
                <a:gd name="T1" fmla="*/ 2647 h 12133"/>
                <a:gd name="T2" fmla="*/ 0 w 12133"/>
                <a:gd name="T3" fmla="*/ 2536 h 12133"/>
                <a:gd name="T4" fmla="*/ 9597 w 12133"/>
                <a:gd name="T5" fmla="*/ 12133 h 12133"/>
                <a:gd name="T6" fmla="*/ 9486 w 12133"/>
                <a:gd name="T7" fmla="*/ 2647 h 12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133" h="12133">
                  <a:moveTo>
                    <a:pt x="9486" y="2647"/>
                  </a:moveTo>
                  <a:cubicBezTo>
                    <a:pt x="6872" y="33"/>
                    <a:pt x="2662" y="0"/>
                    <a:pt x="0" y="2536"/>
                  </a:cubicBezTo>
                  <a:lnTo>
                    <a:pt x="9597" y="12133"/>
                  </a:lnTo>
                  <a:cubicBezTo>
                    <a:pt x="12133" y="9471"/>
                    <a:pt x="12100" y="5261"/>
                    <a:pt x="9486" y="264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</p:grpSp>
      <p:sp>
        <p:nvSpPr>
          <p:cNvPr id="274" name="Freeform 881">
            <a:extLst>
              <a:ext uri="{FF2B5EF4-FFF2-40B4-BE49-F238E27FC236}">
                <a16:creationId xmlns:a16="http://schemas.microsoft.com/office/drawing/2014/main" xmlns="" id="{D4AA97A7-5429-CEA0-F8B7-7BC598B434F9}"/>
              </a:ext>
            </a:extLst>
          </p:cNvPr>
          <p:cNvSpPr>
            <a:spLocks/>
          </p:cNvSpPr>
          <p:nvPr userDrawn="1"/>
        </p:nvSpPr>
        <p:spPr bwMode="auto">
          <a:xfrm rot="5400000">
            <a:off x="7871" y="3678747"/>
            <a:ext cx="740964" cy="740964"/>
          </a:xfrm>
          <a:custGeom>
            <a:avLst/>
            <a:gdLst>
              <a:gd name="T0" fmla="*/ 16944 w 16944"/>
              <a:gd name="T1" fmla="*/ 0 h 16944"/>
              <a:gd name="T2" fmla="*/ 16944 w 16944"/>
              <a:gd name="T3" fmla="*/ 16944 h 16944"/>
              <a:gd name="T4" fmla="*/ 0 w 16944"/>
              <a:gd name="T5" fmla="*/ 16944 h 16944"/>
              <a:gd name="T6" fmla="*/ 0 w 16944"/>
              <a:gd name="T7" fmla="*/ 12436 h 16944"/>
              <a:gd name="T8" fmla="*/ 12435 w 16944"/>
              <a:gd name="T9" fmla="*/ 0 h 16944"/>
              <a:gd name="T10" fmla="*/ 16944 w 16944"/>
              <a:gd name="T11" fmla="*/ 0 h 169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6944" h="16944">
                <a:moveTo>
                  <a:pt x="16944" y="0"/>
                </a:moveTo>
                <a:lnTo>
                  <a:pt x="16944" y="16944"/>
                </a:lnTo>
                <a:lnTo>
                  <a:pt x="0" y="16944"/>
                </a:lnTo>
                <a:lnTo>
                  <a:pt x="0" y="12436"/>
                </a:lnTo>
                <a:cubicBezTo>
                  <a:pt x="0" y="5568"/>
                  <a:pt x="5567" y="0"/>
                  <a:pt x="12435" y="0"/>
                </a:cubicBezTo>
                <a:lnTo>
                  <a:pt x="1694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grpSp>
        <p:nvGrpSpPr>
          <p:cNvPr id="275" name="Group 894">
            <a:extLst>
              <a:ext uri="{FF2B5EF4-FFF2-40B4-BE49-F238E27FC236}">
                <a16:creationId xmlns:a16="http://schemas.microsoft.com/office/drawing/2014/main" xmlns="" id="{6CBFE7F8-CFAD-25A1-ACC7-9D58EF91534C}"/>
              </a:ext>
            </a:extLst>
          </p:cNvPr>
          <p:cNvGrpSpPr/>
          <p:nvPr userDrawn="1"/>
        </p:nvGrpSpPr>
        <p:grpSpPr>
          <a:xfrm>
            <a:off x="-36209" y="4108002"/>
            <a:ext cx="1658248" cy="1282517"/>
            <a:chOff x="5136226" y="2246221"/>
            <a:chExt cx="1254126" cy="969962"/>
          </a:xfrm>
        </p:grpSpPr>
        <p:sp>
          <p:nvSpPr>
            <p:cNvPr id="276" name="Freeform 353">
              <a:extLst>
                <a:ext uri="{FF2B5EF4-FFF2-40B4-BE49-F238E27FC236}">
                  <a16:creationId xmlns:a16="http://schemas.microsoft.com/office/drawing/2014/main" xmlns="" id="{7D5AE591-C2A5-433D-3BA6-DF400F277360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964" y="2246221"/>
              <a:ext cx="941388" cy="657225"/>
            </a:xfrm>
            <a:custGeom>
              <a:avLst/>
              <a:gdLst>
                <a:gd name="T0" fmla="*/ 0 w 28452"/>
                <a:gd name="T1" fmla="*/ 5307 h 19847"/>
                <a:gd name="T2" fmla="*/ 0 w 28452"/>
                <a:gd name="T3" fmla="*/ 5307 h 19847"/>
                <a:gd name="T4" fmla="*/ 19219 w 28452"/>
                <a:gd name="T5" fmla="*/ 5307 h 19847"/>
                <a:gd name="T6" fmla="*/ 28452 w 28452"/>
                <a:gd name="T7" fmla="*/ 14540 h 19847"/>
                <a:gd name="T8" fmla="*/ 28452 w 28452"/>
                <a:gd name="T9" fmla="*/ 14540 h 19847"/>
                <a:gd name="T10" fmla="*/ 9232 w 28452"/>
                <a:gd name="T11" fmla="*/ 14540 h 19847"/>
                <a:gd name="T12" fmla="*/ 0 w 28452"/>
                <a:gd name="T13" fmla="*/ 5307 h 198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452" h="19847">
                  <a:moveTo>
                    <a:pt x="0" y="5307"/>
                  </a:moveTo>
                  <a:lnTo>
                    <a:pt x="0" y="5307"/>
                  </a:lnTo>
                  <a:cubicBezTo>
                    <a:pt x="5307" y="0"/>
                    <a:pt x="13912" y="0"/>
                    <a:pt x="19219" y="5307"/>
                  </a:cubicBezTo>
                  <a:lnTo>
                    <a:pt x="28452" y="14540"/>
                  </a:lnTo>
                  <a:lnTo>
                    <a:pt x="28452" y="14540"/>
                  </a:lnTo>
                  <a:cubicBezTo>
                    <a:pt x="23144" y="19847"/>
                    <a:pt x="14540" y="19847"/>
                    <a:pt x="9232" y="14540"/>
                  </a:cubicBezTo>
                  <a:lnTo>
                    <a:pt x="0" y="5307"/>
                  </a:ln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77" name="Freeform 354">
              <a:extLst>
                <a:ext uri="{FF2B5EF4-FFF2-40B4-BE49-F238E27FC236}">
                  <a16:creationId xmlns:a16="http://schemas.microsoft.com/office/drawing/2014/main" xmlns="" id="{25615A8C-4865-3F02-670A-C3C3EC0251E4}"/>
                </a:ext>
              </a:extLst>
            </p:cNvPr>
            <p:cNvSpPr>
              <a:spLocks/>
            </p:cNvSpPr>
            <p:nvPr/>
          </p:nvSpPr>
          <p:spPr bwMode="auto">
            <a:xfrm>
              <a:off x="5136226" y="2558958"/>
              <a:ext cx="941388" cy="657225"/>
            </a:xfrm>
            <a:custGeom>
              <a:avLst/>
              <a:gdLst>
                <a:gd name="T0" fmla="*/ 0 w 28452"/>
                <a:gd name="T1" fmla="*/ 5308 h 19847"/>
                <a:gd name="T2" fmla="*/ 0 w 28452"/>
                <a:gd name="T3" fmla="*/ 5308 h 19847"/>
                <a:gd name="T4" fmla="*/ 19220 w 28452"/>
                <a:gd name="T5" fmla="*/ 5307 h 19847"/>
                <a:gd name="T6" fmla="*/ 28452 w 28452"/>
                <a:gd name="T7" fmla="*/ 14540 h 19847"/>
                <a:gd name="T8" fmla="*/ 28452 w 28452"/>
                <a:gd name="T9" fmla="*/ 14540 h 19847"/>
                <a:gd name="T10" fmla="*/ 9233 w 28452"/>
                <a:gd name="T11" fmla="*/ 14540 h 19847"/>
                <a:gd name="T12" fmla="*/ 0 w 28452"/>
                <a:gd name="T13" fmla="*/ 5308 h 198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452" h="19847">
                  <a:moveTo>
                    <a:pt x="0" y="5308"/>
                  </a:moveTo>
                  <a:lnTo>
                    <a:pt x="0" y="5308"/>
                  </a:lnTo>
                  <a:cubicBezTo>
                    <a:pt x="5308" y="0"/>
                    <a:pt x="13912" y="0"/>
                    <a:pt x="19220" y="5307"/>
                  </a:cubicBezTo>
                  <a:lnTo>
                    <a:pt x="28452" y="14540"/>
                  </a:lnTo>
                  <a:lnTo>
                    <a:pt x="28452" y="14540"/>
                  </a:lnTo>
                  <a:cubicBezTo>
                    <a:pt x="23145" y="19847"/>
                    <a:pt x="14540" y="19847"/>
                    <a:pt x="9233" y="14540"/>
                  </a:cubicBezTo>
                  <a:lnTo>
                    <a:pt x="0" y="5308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78" name="Freeform 355">
              <a:extLst>
                <a:ext uri="{FF2B5EF4-FFF2-40B4-BE49-F238E27FC236}">
                  <a16:creationId xmlns:a16="http://schemas.microsoft.com/office/drawing/2014/main" xmlns="" id="{8AD144D0-A80B-8D5F-AA4D-11166CA10577}"/>
                </a:ext>
              </a:extLst>
            </p:cNvPr>
            <p:cNvSpPr>
              <a:spLocks/>
            </p:cNvSpPr>
            <p:nvPr/>
          </p:nvSpPr>
          <p:spPr bwMode="auto">
            <a:xfrm>
              <a:off x="5521989" y="2570071"/>
              <a:ext cx="403225" cy="403225"/>
            </a:xfrm>
            <a:custGeom>
              <a:avLst/>
              <a:gdLst>
                <a:gd name="T0" fmla="*/ 2664 w 12207"/>
                <a:gd name="T1" fmla="*/ 9543 h 12207"/>
                <a:gd name="T2" fmla="*/ 12207 w 12207"/>
                <a:gd name="T3" fmla="*/ 9655 h 12207"/>
                <a:gd name="T4" fmla="*/ 2552 w 12207"/>
                <a:gd name="T5" fmla="*/ 0 h 12207"/>
                <a:gd name="T6" fmla="*/ 2664 w 12207"/>
                <a:gd name="T7" fmla="*/ 9543 h 12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207" h="12207">
                  <a:moveTo>
                    <a:pt x="2664" y="9543"/>
                  </a:moveTo>
                  <a:cubicBezTo>
                    <a:pt x="5293" y="12173"/>
                    <a:pt x="9529" y="12207"/>
                    <a:pt x="12207" y="9655"/>
                  </a:cubicBezTo>
                  <a:lnTo>
                    <a:pt x="2552" y="0"/>
                  </a:lnTo>
                  <a:cubicBezTo>
                    <a:pt x="0" y="2678"/>
                    <a:pt x="34" y="6914"/>
                    <a:pt x="2664" y="9543"/>
                  </a:cubicBez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79" name="Freeform 356">
              <a:extLst>
                <a:ext uri="{FF2B5EF4-FFF2-40B4-BE49-F238E27FC236}">
                  <a16:creationId xmlns:a16="http://schemas.microsoft.com/office/drawing/2014/main" xmlns="" id="{8C77B0C0-76D5-59FF-8142-730973364D29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4539" y="2487521"/>
              <a:ext cx="403225" cy="403225"/>
            </a:xfrm>
            <a:custGeom>
              <a:avLst/>
              <a:gdLst>
                <a:gd name="T0" fmla="*/ 9543 w 12206"/>
                <a:gd name="T1" fmla="*/ 2663 h 12206"/>
                <a:gd name="T2" fmla="*/ 0 w 12206"/>
                <a:gd name="T3" fmla="*/ 2551 h 12206"/>
                <a:gd name="T4" fmla="*/ 9655 w 12206"/>
                <a:gd name="T5" fmla="*/ 12206 h 12206"/>
                <a:gd name="T6" fmla="*/ 9543 w 12206"/>
                <a:gd name="T7" fmla="*/ 2663 h 12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206" h="12206">
                  <a:moveTo>
                    <a:pt x="9543" y="2663"/>
                  </a:moveTo>
                  <a:cubicBezTo>
                    <a:pt x="6913" y="34"/>
                    <a:pt x="2677" y="0"/>
                    <a:pt x="0" y="2551"/>
                  </a:cubicBezTo>
                  <a:lnTo>
                    <a:pt x="9655" y="12206"/>
                  </a:lnTo>
                  <a:cubicBezTo>
                    <a:pt x="12206" y="9529"/>
                    <a:pt x="12172" y="5293"/>
                    <a:pt x="9543" y="266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</p:grpSp>
      <p:grpSp>
        <p:nvGrpSpPr>
          <p:cNvPr id="398" name="Grupo 397">
            <a:extLst>
              <a:ext uri="{FF2B5EF4-FFF2-40B4-BE49-F238E27FC236}">
                <a16:creationId xmlns:a16="http://schemas.microsoft.com/office/drawing/2014/main" xmlns="" id="{D1C73558-C7B5-35FE-0908-C81B3B56404F}"/>
              </a:ext>
            </a:extLst>
          </p:cNvPr>
          <p:cNvGrpSpPr/>
          <p:nvPr userDrawn="1"/>
        </p:nvGrpSpPr>
        <p:grpSpPr>
          <a:xfrm flipH="1">
            <a:off x="8012764" y="4051315"/>
            <a:ext cx="1507863" cy="1510278"/>
            <a:chOff x="39184" y="-151930"/>
            <a:chExt cx="1309806" cy="1311904"/>
          </a:xfrm>
          <a:solidFill>
            <a:schemeClr val="accent1"/>
          </a:solidFill>
        </p:grpSpPr>
        <p:sp>
          <p:nvSpPr>
            <p:cNvPr id="399" name="Oval 357">
              <a:extLst>
                <a:ext uri="{FF2B5EF4-FFF2-40B4-BE49-F238E27FC236}">
                  <a16:creationId xmlns:a16="http://schemas.microsoft.com/office/drawing/2014/main" xmlns="" id="{12F8CA7E-2D43-F1E2-41B5-5F40760620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4909" y="544953"/>
              <a:ext cx="44081" cy="44081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00" name="Freeform 358">
              <a:extLst>
                <a:ext uri="{FF2B5EF4-FFF2-40B4-BE49-F238E27FC236}">
                  <a16:creationId xmlns:a16="http://schemas.microsoft.com/office/drawing/2014/main" xmlns="" id="{19B28483-F114-432D-EF16-AD9E474E4FD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31442" y="614221"/>
              <a:ext cx="48279" cy="48279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6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01" name="Freeform 359">
              <a:extLst>
                <a:ext uri="{FF2B5EF4-FFF2-40B4-BE49-F238E27FC236}">
                  <a16:creationId xmlns:a16="http://schemas.microsoft.com/office/drawing/2014/main" xmlns="" id="{479BBEF7-FD52-7DE0-21C8-0D42DB660D3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0075" y="685588"/>
              <a:ext cx="48279" cy="48279"/>
            </a:xfrm>
            <a:custGeom>
              <a:avLst/>
              <a:gdLst>
                <a:gd name="T0" fmla="*/ 194 w 1094"/>
                <a:gd name="T1" fmla="*/ 899 h 1094"/>
                <a:gd name="T2" fmla="*/ 194 w 1094"/>
                <a:gd name="T3" fmla="*/ 194 h 1094"/>
                <a:gd name="T4" fmla="*/ 899 w 1094"/>
                <a:gd name="T5" fmla="*/ 194 h 1094"/>
                <a:gd name="T6" fmla="*/ 899 w 1094"/>
                <a:gd name="T7" fmla="*/ 899 h 1094"/>
                <a:gd name="T8" fmla="*/ 194 w 1094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02" name="Freeform 360">
              <a:extLst>
                <a:ext uri="{FF2B5EF4-FFF2-40B4-BE49-F238E27FC236}">
                  <a16:creationId xmlns:a16="http://schemas.microsoft.com/office/drawing/2014/main" xmlns="" id="{C024C478-5C67-A7A3-023C-5782449B7FE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8707" y="756956"/>
              <a:ext cx="48279" cy="482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6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03" name="Freeform 361">
              <a:extLst>
                <a:ext uri="{FF2B5EF4-FFF2-40B4-BE49-F238E27FC236}">
                  <a16:creationId xmlns:a16="http://schemas.microsoft.com/office/drawing/2014/main" xmlns="" id="{C01CE9E7-0409-473C-5142-A1A3C08ED3F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9439" y="828324"/>
              <a:ext cx="46179" cy="461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04" name="Freeform 362">
              <a:extLst>
                <a:ext uri="{FF2B5EF4-FFF2-40B4-BE49-F238E27FC236}">
                  <a16:creationId xmlns:a16="http://schemas.microsoft.com/office/drawing/2014/main" xmlns="" id="{A744C6A3-3205-07EE-C248-E645C22EEEE0}"/>
                </a:ext>
              </a:extLst>
            </p:cNvPr>
            <p:cNvSpPr>
              <a:spLocks/>
            </p:cNvSpPr>
            <p:nvPr/>
          </p:nvSpPr>
          <p:spPr bwMode="auto">
            <a:xfrm>
              <a:off x="948072" y="899691"/>
              <a:ext cx="48279" cy="461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05" name="Freeform 363">
              <a:extLst>
                <a:ext uri="{FF2B5EF4-FFF2-40B4-BE49-F238E27FC236}">
                  <a16:creationId xmlns:a16="http://schemas.microsoft.com/office/drawing/2014/main" xmlns="" id="{B0E54A79-89A7-6356-C95C-62D2BD643407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704" y="968960"/>
              <a:ext cx="48279" cy="48279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5 h 1094"/>
                <a:gd name="T4" fmla="*/ 900 w 1095"/>
                <a:gd name="T5" fmla="*/ 195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06" name="Freeform 364">
              <a:extLst>
                <a:ext uri="{FF2B5EF4-FFF2-40B4-BE49-F238E27FC236}">
                  <a16:creationId xmlns:a16="http://schemas.microsoft.com/office/drawing/2014/main" xmlns="" id="{E5BADCBA-C15C-4268-26F0-D000E6E4CFB6}"/>
                </a:ext>
              </a:extLst>
            </p:cNvPr>
            <p:cNvSpPr>
              <a:spLocks/>
            </p:cNvSpPr>
            <p:nvPr/>
          </p:nvSpPr>
          <p:spPr bwMode="auto">
            <a:xfrm>
              <a:off x="805336" y="1040328"/>
              <a:ext cx="48279" cy="48279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6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07" name="Freeform 365">
              <a:extLst>
                <a:ext uri="{FF2B5EF4-FFF2-40B4-BE49-F238E27FC236}">
                  <a16:creationId xmlns:a16="http://schemas.microsoft.com/office/drawing/2014/main" xmlns="" id="{A585424A-57D5-7BE2-E387-D3B864BB5CBD}"/>
                </a:ext>
              </a:extLst>
            </p:cNvPr>
            <p:cNvSpPr>
              <a:spLocks/>
            </p:cNvSpPr>
            <p:nvPr/>
          </p:nvSpPr>
          <p:spPr bwMode="auto">
            <a:xfrm>
              <a:off x="733969" y="1111695"/>
              <a:ext cx="48279" cy="48279"/>
            </a:xfrm>
            <a:custGeom>
              <a:avLst/>
              <a:gdLst>
                <a:gd name="T0" fmla="*/ 194 w 1094"/>
                <a:gd name="T1" fmla="*/ 899 h 1094"/>
                <a:gd name="T2" fmla="*/ 194 w 1094"/>
                <a:gd name="T3" fmla="*/ 194 h 1094"/>
                <a:gd name="T4" fmla="*/ 899 w 1094"/>
                <a:gd name="T5" fmla="*/ 194 h 1094"/>
                <a:gd name="T6" fmla="*/ 899 w 1094"/>
                <a:gd name="T7" fmla="*/ 899 h 1094"/>
                <a:gd name="T8" fmla="*/ 194 w 1094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08" name="Freeform 377">
              <a:extLst>
                <a:ext uri="{FF2B5EF4-FFF2-40B4-BE49-F238E27FC236}">
                  <a16:creationId xmlns:a16="http://schemas.microsoft.com/office/drawing/2014/main" xmlns="" id="{594871EB-8DDD-F4B6-6DB6-E2D018BC9AA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44036" y="486180"/>
              <a:ext cx="48279" cy="482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09" name="Freeform 378">
              <a:extLst>
                <a:ext uri="{FF2B5EF4-FFF2-40B4-BE49-F238E27FC236}">
                  <a16:creationId xmlns:a16="http://schemas.microsoft.com/office/drawing/2014/main" xmlns="" id="{91F81B96-326A-3CC4-E429-DE19FD0D9B0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4769" y="557547"/>
              <a:ext cx="46179" cy="461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10" name="Oval 379">
              <a:extLst>
                <a:ext uri="{FF2B5EF4-FFF2-40B4-BE49-F238E27FC236}">
                  <a16:creationId xmlns:a16="http://schemas.microsoft.com/office/drawing/2014/main" xmlns="" id="{AC033FFC-54E5-6498-138B-9C47DF7C06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5499" y="628915"/>
              <a:ext cx="44081" cy="44081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11" name="Oval 380">
              <a:extLst>
                <a:ext uri="{FF2B5EF4-FFF2-40B4-BE49-F238E27FC236}">
                  <a16:creationId xmlns:a16="http://schemas.microsoft.com/office/drawing/2014/main" xmlns="" id="{32BC7CDD-31DA-FC8B-AF9A-59A73DEEA1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4132" y="700282"/>
              <a:ext cx="44081" cy="44081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12" name="Freeform 381">
              <a:extLst>
                <a:ext uri="{FF2B5EF4-FFF2-40B4-BE49-F238E27FC236}">
                  <a16:creationId xmlns:a16="http://schemas.microsoft.com/office/drawing/2014/main" xmlns="" id="{5E66FE71-9846-B390-6594-900FD2BE132F}"/>
                </a:ext>
              </a:extLst>
            </p:cNvPr>
            <p:cNvSpPr>
              <a:spLocks/>
            </p:cNvSpPr>
            <p:nvPr/>
          </p:nvSpPr>
          <p:spPr bwMode="auto">
            <a:xfrm>
              <a:off x="960666" y="769550"/>
              <a:ext cx="48279" cy="482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13" name="Freeform 382">
              <a:extLst>
                <a:ext uri="{FF2B5EF4-FFF2-40B4-BE49-F238E27FC236}">
                  <a16:creationId xmlns:a16="http://schemas.microsoft.com/office/drawing/2014/main" xmlns="" id="{26DE3057-247B-1435-5201-4EC80E370765}"/>
                </a:ext>
              </a:extLst>
            </p:cNvPr>
            <p:cNvSpPr>
              <a:spLocks/>
            </p:cNvSpPr>
            <p:nvPr/>
          </p:nvSpPr>
          <p:spPr bwMode="auto">
            <a:xfrm>
              <a:off x="889298" y="840918"/>
              <a:ext cx="48279" cy="482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14" name="Freeform 383">
              <a:extLst>
                <a:ext uri="{FF2B5EF4-FFF2-40B4-BE49-F238E27FC236}">
                  <a16:creationId xmlns:a16="http://schemas.microsoft.com/office/drawing/2014/main" xmlns="" id="{DE6A8B08-61D5-B46C-693D-0239BFD6A75A}"/>
                </a:ext>
              </a:extLst>
            </p:cNvPr>
            <p:cNvSpPr>
              <a:spLocks/>
            </p:cNvSpPr>
            <p:nvPr/>
          </p:nvSpPr>
          <p:spPr bwMode="auto">
            <a:xfrm>
              <a:off x="817931" y="912285"/>
              <a:ext cx="48279" cy="482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15" name="Freeform 384">
              <a:extLst>
                <a:ext uri="{FF2B5EF4-FFF2-40B4-BE49-F238E27FC236}">
                  <a16:creationId xmlns:a16="http://schemas.microsoft.com/office/drawing/2014/main" xmlns="" id="{5A09E0C4-DC0A-F292-03BA-37ACE4D2F1DB}"/>
                </a:ext>
              </a:extLst>
            </p:cNvPr>
            <p:cNvSpPr>
              <a:spLocks/>
            </p:cNvSpPr>
            <p:nvPr/>
          </p:nvSpPr>
          <p:spPr bwMode="auto">
            <a:xfrm>
              <a:off x="748662" y="983653"/>
              <a:ext cx="46179" cy="461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16" name="Freeform 385">
              <a:extLst>
                <a:ext uri="{FF2B5EF4-FFF2-40B4-BE49-F238E27FC236}">
                  <a16:creationId xmlns:a16="http://schemas.microsoft.com/office/drawing/2014/main" xmlns="" id="{8DE325F5-49FE-A8BA-6D7E-0FD657901D77}"/>
                </a:ext>
              </a:extLst>
            </p:cNvPr>
            <p:cNvSpPr>
              <a:spLocks/>
            </p:cNvSpPr>
            <p:nvPr/>
          </p:nvSpPr>
          <p:spPr bwMode="auto">
            <a:xfrm>
              <a:off x="677294" y="1052922"/>
              <a:ext cx="46179" cy="48279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900 w 1094"/>
                <a:gd name="T5" fmla="*/ 195 h 1094"/>
                <a:gd name="T6" fmla="*/ 900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17" name="Freeform 397">
              <a:extLst>
                <a:ext uri="{FF2B5EF4-FFF2-40B4-BE49-F238E27FC236}">
                  <a16:creationId xmlns:a16="http://schemas.microsoft.com/office/drawing/2014/main" xmlns="" id="{EEFC5FFF-F977-0C0D-AA08-69AC323964F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7363" y="427407"/>
              <a:ext cx="48279" cy="482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18" name="Freeform 398">
              <a:extLst>
                <a:ext uri="{FF2B5EF4-FFF2-40B4-BE49-F238E27FC236}">
                  <a16:creationId xmlns:a16="http://schemas.microsoft.com/office/drawing/2014/main" xmlns="" id="{6CEF5634-4B58-318C-3125-711C50F44B8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5995" y="498774"/>
              <a:ext cx="48279" cy="482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19" name="Oval 399">
              <a:extLst>
                <a:ext uri="{FF2B5EF4-FFF2-40B4-BE49-F238E27FC236}">
                  <a16:creationId xmlns:a16="http://schemas.microsoft.com/office/drawing/2014/main" xmlns="" id="{E1B89449-4229-8CD8-5804-AE15ED3972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6726" y="572240"/>
              <a:ext cx="44081" cy="44081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20" name="Oval 400">
              <a:extLst>
                <a:ext uri="{FF2B5EF4-FFF2-40B4-BE49-F238E27FC236}">
                  <a16:creationId xmlns:a16="http://schemas.microsoft.com/office/drawing/2014/main" xmlns="" id="{E82289AC-1E32-1D1B-C445-BF23255AA9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5359" y="643608"/>
              <a:ext cx="44081" cy="41981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21" name="Freeform 401">
              <a:extLst>
                <a:ext uri="{FF2B5EF4-FFF2-40B4-BE49-F238E27FC236}">
                  <a16:creationId xmlns:a16="http://schemas.microsoft.com/office/drawing/2014/main" xmlns="" id="{7A1160E8-A932-2797-13E7-825560173636}"/>
                </a:ext>
              </a:extLst>
            </p:cNvPr>
            <p:cNvSpPr>
              <a:spLocks/>
            </p:cNvSpPr>
            <p:nvPr/>
          </p:nvSpPr>
          <p:spPr bwMode="auto">
            <a:xfrm>
              <a:off x="901893" y="710777"/>
              <a:ext cx="48279" cy="48279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6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22" name="Freeform 402">
              <a:extLst>
                <a:ext uri="{FF2B5EF4-FFF2-40B4-BE49-F238E27FC236}">
                  <a16:creationId xmlns:a16="http://schemas.microsoft.com/office/drawing/2014/main" xmlns="" id="{05C6F2CA-A290-26C1-8BB5-37B6158823E6}"/>
                </a:ext>
              </a:extLst>
            </p:cNvPr>
            <p:cNvSpPr>
              <a:spLocks/>
            </p:cNvSpPr>
            <p:nvPr/>
          </p:nvSpPr>
          <p:spPr bwMode="auto">
            <a:xfrm>
              <a:off x="832623" y="782145"/>
              <a:ext cx="46179" cy="48279"/>
            </a:xfrm>
            <a:custGeom>
              <a:avLst/>
              <a:gdLst>
                <a:gd name="T0" fmla="*/ 194 w 1094"/>
                <a:gd name="T1" fmla="*/ 899 h 1094"/>
                <a:gd name="T2" fmla="*/ 194 w 1094"/>
                <a:gd name="T3" fmla="*/ 194 h 1094"/>
                <a:gd name="T4" fmla="*/ 899 w 1094"/>
                <a:gd name="T5" fmla="*/ 194 h 1094"/>
                <a:gd name="T6" fmla="*/ 899 w 1094"/>
                <a:gd name="T7" fmla="*/ 899 h 1094"/>
                <a:gd name="T8" fmla="*/ 194 w 1094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23" name="Freeform 403">
              <a:extLst>
                <a:ext uri="{FF2B5EF4-FFF2-40B4-BE49-F238E27FC236}">
                  <a16:creationId xmlns:a16="http://schemas.microsoft.com/office/drawing/2014/main" xmlns="" id="{BC56BA83-E9B9-C738-9DEF-ACBC4D785EDF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56" y="853512"/>
              <a:ext cx="48279" cy="482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6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24" name="Freeform 404">
              <a:extLst>
                <a:ext uri="{FF2B5EF4-FFF2-40B4-BE49-F238E27FC236}">
                  <a16:creationId xmlns:a16="http://schemas.microsoft.com/office/drawing/2014/main" xmlns="" id="{98C9507B-0ED8-138A-FF92-361F846984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89888" y="924880"/>
              <a:ext cx="48279" cy="482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25" name="Freeform 405">
              <a:extLst>
                <a:ext uri="{FF2B5EF4-FFF2-40B4-BE49-F238E27FC236}">
                  <a16:creationId xmlns:a16="http://schemas.microsoft.com/office/drawing/2014/main" xmlns="" id="{B5E2108A-7686-7123-0F97-D9638AF29F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18521" y="996247"/>
              <a:ext cx="48279" cy="482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26" name="Freeform 418">
              <a:extLst>
                <a:ext uri="{FF2B5EF4-FFF2-40B4-BE49-F238E27FC236}">
                  <a16:creationId xmlns:a16="http://schemas.microsoft.com/office/drawing/2014/main" xmlns="" id="{FF573C7E-AD72-4C53-37DB-D06FF45044F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8589" y="370732"/>
              <a:ext cx="48278" cy="46179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89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27" name="Freeform 419">
              <a:extLst>
                <a:ext uri="{FF2B5EF4-FFF2-40B4-BE49-F238E27FC236}">
                  <a16:creationId xmlns:a16="http://schemas.microsoft.com/office/drawing/2014/main" xmlns="" id="{4FA07065-AD2F-2A57-92F4-73856404C7A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7221" y="440001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28" name="Freeform 420">
              <a:extLst>
                <a:ext uri="{FF2B5EF4-FFF2-40B4-BE49-F238E27FC236}">
                  <a16:creationId xmlns:a16="http://schemas.microsoft.com/office/drawing/2014/main" xmlns="" id="{C39AF497-6594-6928-A5FE-4627464009FA}"/>
                </a:ext>
              </a:extLst>
            </p:cNvPr>
            <p:cNvSpPr>
              <a:spLocks/>
            </p:cNvSpPr>
            <p:nvPr/>
          </p:nvSpPr>
          <p:spPr bwMode="auto">
            <a:xfrm>
              <a:off x="985854" y="511368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29" name="Freeform 421">
              <a:extLst>
                <a:ext uri="{FF2B5EF4-FFF2-40B4-BE49-F238E27FC236}">
                  <a16:creationId xmlns:a16="http://schemas.microsoft.com/office/drawing/2014/main" xmlns="" id="{A5FB3BCD-3461-165D-98EB-3E9D8E9F4138}"/>
                </a:ext>
              </a:extLst>
            </p:cNvPr>
            <p:cNvSpPr>
              <a:spLocks/>
            </p:cNvSpPr>
            <p:nvPr/>
          </p:nvSpPr>
          <p:spPr bwMode="auto">
            <a:xfrm>
              <a:off x="916585" y="582736"/>
              <a:ext cx="46179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30" name="Freeform 422">
              <a:extLst>
                <a:ext uri="{FF2B5EF4-FFF2-40B4-BE49-F238E27FC236}">
                  <a16:creationId xmlns:a16="http://schemas.microsoft.com/office/drawing/2014/main" xmlns="" id="{D4AA5D36-E1FF-7943-8993-A59A6F69B323}"/>
                </a:ext>
              </a:extLst>
            </p:cNvPr>
            <p:cNvSpPr>
              <a:spLocks/>
            </p:cNvSpPr>
            <p:nvPr/>
          </p:nvSpPr>
          <p:spPr bwMode="auto">
            <a:xfrm>
              <a:off x="845218" y="654104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899 w 1094"/>
                <a:gd name="T5" fmla="*/ 195 h 1094"/>
                <a:gd name="T6" fmla="*/ 899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31" name="Oval 423">
              <a:extLst>
                <a:ext uri="{FF2B5EF4-FFF2-40B4-BE49-F238E27FC236}">
                  <a16:creationId xmlns:a16="http://schemas.microsoft.com/office/drawing/2014/main" xmlns="" id="{7EF264E8-67FD-BFC2-3BD6-172F0015E0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5949" y="727570"/>
              <a:ext cx="44080" cy="41981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32" name="Freeform 424">
              <a:extLst>
                <a:ext uri="{FF2B5EF4-FFF2-40B4-BE49-F238E27FC236}">
                  <a16:creationId xmlns:a16="http://schemas.microsoft.com/office/drawing/2014/main" xmlns="" id="{6EB09605-EBEF-A9E0-484D-BA4F1CD20B07}"/>
                </a:ext>
              </a:extLst>
            </p:cNvPr>
            <p:cNvSpPr>
              <a:spLocks/>
            </p:cNvSpPr>
            <p:nvPr/>
          </p:nvSpPr>
          <p:spPr bwMode="auto">
            <a:xfrm>
              <a:off x="702483" y="796839"/>
              <a:ext cx="48278" cy="46179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89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33" name="Freeform 425">
              <a:extLst>
                <a:ext uri="{FF2B5EF4-FFF2-40B4-BE49-F238E27FC236}">
                  <a16:creationId xmlns:a16="http://schemas.microsoft.com/office/drawing/2014/main" xmlns="" id="{194F1153-19A8-36A8-0539-FAC427B70B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115" y="866107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34" name="Freeform 426">
              <a:extLst>
                <a:ext uri="{FF2B5EF4-FFF2-40B4-BE49-F238E27FC236}">
                  <a16:creationId xmlns:a16="http://schemas.microsoft.com/office/drawing/2014/main" xmlns="" id="{4E2A5790-8F22-28C6-B09F-0D3202C6158D}"/>
                </a:ext>
              </a:extLst>
            </p:cNvPr>
            <p:cNvSpPr>
              <a:spLocks/>
            </p:cNvSpPr>
            <p:nvPr/>
          </p:nvSpPr>
          <p:spPr bwMode="auto">
            <a:xfrm>
              <a:off x="559747" y="937475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35" name="Freeform 438">
              <a:extLst>
                <a:ext uri="{FF2B5EF4-FFF2-40B4-BE49-F238E27FC236}">
                  <a16:creationId xmlns:a16="http://schemas.microsoft.com/office/drawing/2014/main" xmlns="" id="{E435D6BD-0BCF-0DCF-33AD-989F1BEB6A0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1915" y="311959"/>
              <a:ext cx="46179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5 h 1094"/>
                <a:gd name="T4" fmla="*/ 900 w 1095"/>
                <a:gd name="T5" fmla="*/ 195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36" name="Freeform 439">
              <a:extLst>
                <a:ext uri="{FF2B5EF4-FFF2-40B4-BE49-F238E27FC236}">
                  <a16:creationId xmlns:a16="http://schemas.microsoft.com/office/drawing/2014/main" xmlns="" id="{49161DE5-07A3-9B78-8124-4CBD0681EBC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0547" y="383327"/>
              <a:ext cx="48278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37" name="Freeform 440">
              <a:extLst>
                <a:ext uri="{FF2B5EF4-FFF2-40B4-BE49-F238E27FC236}">
                  <a16:creationId xmlns:a16="http://schemas.microsoft.com/office/drawing/2014/main" xmlns="" id="{53F3B992-1AEF-7D87-4F96-31AFD8AC0F21}"/>
                </a:ext>
              </a:extLst>
            </p:cNvPr>
            <p:cNvSpPr>
              <a:spLocks/>
            </p:cNvSpPr>
            <p:nvPr/>
          </p:nvSpPr>
          <p:spPr bwMode="auto">
            <a:xfrm>
              <a:off x="929180" y="454694"/>
              <a:ext cx="48278" cy="461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6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6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38" name="Freeform 441">
              <a:extLst>
                <a:ext uri="{FF2B5EF4-FFF2-40B4-BE49-F238E27FC236}">
                  <a16:creationId xmlns:a16="http://schemas.microsoft.com/office/drawing/2014/main" xmlns="" id="{5300C617-319C-9C4E-37C5-9B68A0450AED}"/>
                </a:ext>
              </a:extLst>
            </p:cNvPr>
            <p:cNvSpPr>
              <a:spLocks/>
            </p:cNvSpPr>
            <p:nvPr/>
          </p:nvSpPr>
          <p:spPr bwMode="auto">
            <a:xfrm>
              <a:off x="857812" y="523963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39" name="Freeform 442">
              <a:extLst>
                <a:ext uri="{FF2B5EF4-FFF2-40B4-BE49-F238E27FC236}">
                  <a16:creationId xmlns:a16="http://schemas.microsoft.com/office/drawing/2014/main" xmlns="" id="{11038D8D-7D4A-5399-DAEC-DF4788F98680}"/>
                </a:ext>
              </a:extLst>
            </p:cNvPr>
            <p:cNvSpPr>
              <a:spLocks/>
            </p:cNvSpPr>
            <p:nvPr/>
          </p:nvSpPr>
          <p:spPr bwMode="auto">
            <a:xfrm>
              <a:off x="786444" y="595330"/>
              <a:ext cx="48278" cy="48278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40" name="Oval 443">
              <a:extLst>
                <a:ext uri="{FF2B5EF4-FFF2-40B4-BE49-F238E27FC236}">
                  <a16:creationId xmlns:a16="http://schemas.microsoft.com/office/drawing/2014/main" xmlns="" id="{10157CFA-F41F-1FFF-68DD-635AB93A13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176" y="668797"/>
              <a:ext cx="44080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41" name="Oval 444">
              <a:extLst>
                <a:ext uri="{FF2B5EF4-FFF2-40B4-BE49-F238E27FC236}">
                  <a16:creationId xmlns:a16="http://schemas.microsoft.com/office/drawing/2014/main" xmlns="" id="{B7940A9E-A578-F60A-94B3-3075B72E07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7907" y="740164"/>
              <a:ext cx="41981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42" name="Freeform 445">
              <a:extLst>
                <a:ext uri="{FF2B5EF4-FFF2-40B4-BE49-F238E27FC236}">
                  <a16:creationId xmlns:a16="http://schemas.microsoft.com/office/drawing/2014/main" xmlns="" id="{1F718683-828E-F00B-ADB7-968CF79EC8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441" y="809433"/>
              <a:ext cx="48278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43" name="Freeform 446">
              <a:extLst>
                <a:ext uri="{FF2B5EF4-FFF2-40B4-BE49-F238E27FC236}">
                  <a16:creationId xmlns:a16="http://schemas.microsoft.com/office/drawing/2014/main" xmlns="" id="{0C7588BD-2949-A61F-69D7-4086078086DC}"/>
                </a:ext>
              </a:extLst>
            </p:cNvPr>
            <p:cNvSpPr>
              <a:spLocks/>
            </p:cNvSpPr>
            <p:nvPr/>
          </p:nvSpPr>
          <p:spPr bwMode="auto">
            <a:xfrm>
              <a:off x="503073" y="880800"/>
              <a:ext cx="48278" cy="46179"/>
            </a:xfrm>
            <a:custGeom>
              <a:avLst/>
              <a:gdLst>
                <a:gd name="T0" fmla="*/ 194 w 1094"/>
                <a:gd name="T1" fmla="*/ 899 h 1094"/>
                <a:gd name="T2" fmla="*/ 194 w 1094"/>
                <a:gd name="T3" fmla="*/ 194 h 1094"/>
                <a:gd name="T4" fmla="*/ 899 w 1094"/>
                <a:gd name="T5" fmla="*/ 194 h 1094"/>
                <a:gd name="T6" fmla="*/ 899 w 1094"/>
                <a:gd name="T7" fmla="*/ 899 h 1094"/>
                <a:gd name="T8" fmla="*/ 194 w 1094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44" name="Freeform 458">
              <a:extLst>
                <a:ext uri="{FF2B5EF4-FFF2-40B4-BE49-F238E27FC236}">
                  <a16:creationId xmlns:a16="http://schemas.microsoft.com/office/drawing/2014/main" xmlns="" id="{08F10C8D-00C5-D7FC-888E-62233321E90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3141" y="253186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45" name="Freeform 459">
              <a:extLst>
                <a:ext uri="{FF2B5EF4-FFF2-40B4-BE49-F238E27FC236}">
                  <a16:creationId xmlns:a16="http://schemas.microsoft.com/office/drawing/2014/main" xmlns="" id="{499B3F6B-7B05-886E-A0BE-BA6F724DA21B}"/>
                </a:ext>
              </a:extLst>
            </p:cNvPr>
            <p:cNvSpPr>
              <a:spLocks/>
            </p:cNvSpPr>
            <p:nvPr/>
          </p:nvSpPr>
          <p:spPr bwMode="auto">
            <a:xfrm>
              <a:off x="941774" y="324553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899 w 1094"/>
                <a:gd name="T5" fmla="*/ 195 h 1094"/>
                <a:gd name="T6" fmla="*/ 899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46" name="Freeform 460">
              <a:extLst>
                <a:ext uri="{FF2B5EF4-FFF2-40B4-BE49-F238E27FC236}">
                  <a16:creationId xmlns:a16="http://schemas.microsoft.com/office/drawing/2014/main" xmlns="" id="{BAE165A0-6F15-A878-0345-4204A9628278}"/>
                </a:ext>
              </a:extLst>
            </p:cNvPr>
            <p:cNvSpPr>
              <a:spLocks/>
            </p:cNvSpPr>
            <p:nvPr/>
          </p:nvSpPr>
          <p:spPr bwMode="auto">
            <a:xfrm>
              <a:off x="870406" y="395921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4 h 1094"/>
                <a:gd name="T4" fmla="*/ 900 w 1094"/>
                <a:gd name="T5" fmla="*/ 194 h 1094"/>
                <a:gd name="T6" fmla="*/ 900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47" name="Freeform 461">
              <a:extLst>
                <a:ext uri="{FF2B5EF4-FFF2-40B4-BE49-F238E27FC236}">
                  <a16:creationId xmlns:a16="http://schemas.microsoft.com/office/drawing/2014/main" xmlns="" id="{2B5D4927-B844-2FC4-0651-9F09402D7347}"/>
                </a:ext>
              </a:extLst>
            </p:cNvPr>
            <p:cNvSpPr>
              <a:spLocks/>
            </p:cNvSpPr>
            <p:nvPr/>
          </p:nvSpPr>
          <p:spPr bwMode="auto">
            <a:xfrm>
              <a:off x="799039" y="467288"/>
              <a:ext cx="48278" cy="48278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89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48" name="Freeform 462">
              <a:extLst>
                <a:ext uri="{FF2B5EF4-FFF2-40B4-BE49-F238E27FC236}">
                  <a16:creationId xmlns:a16="http://schemas.microsoft.com/office/drawing/2014/main" xmlns="" id="{2A7C02A9-A9AB-4719-2976-A05E3C02DD70}"/>
                </a:ext>
              </a:extLst>
            </p:cNvPr>
            <p:cNvSpPr>
              <a:spLocks/>
            </p:cNvSpPr>
            <p:nvPr/>
          </p:nvSpPr>
          <p:spPr bwMode="auto">
            <a:xfrm>
              <a:off x="729770" y="538656"/>
              <a:ext cx="46179" cy="461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49" name="Freeform 463">
              <a:extLst>
                <a:ext uri="{FF2B5EF4-FFF2-40B4-BE49-F238E27FC236}">
                  <a16:creationId xmlns:a16="http://schemas.microsoft.com/office/drawing/2014/main" xmlns="" id="{2560C22F-EEA2-3C71-00F4-702FA9D11D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8403" y="607925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50" name="Freeform 464">
              <a:extLst>
                <a:ext uri="{FF2B5EF4-FFF2-40B4-BE49-F238E27FC236}">
                  <a16:creationId xmlns:a16="http://schemas.microsoft.com/office/drawing/2014/main" xmlns="" id="{9BF87EDD-DCEB-8379-B695-60C1457C65BD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035" y="679292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51" name="Freeform 465">
              <a:extLst>
                <a:ext uri="{FF2B5EF4-FFF2-40B4-BE49-F238E27FC236}">
                  <a16:creationId xmlns:a16="http://schemas.microsoft.com/office/drawing/2014/main" xmlns="" id="{529B08BA-BFA1-0358-D942-0CFC63A5A6E4}"/>
                </a:ext>
              </a:extLst>
            </p:cNvPr>
            <p:cNvSpPr>
              <a:spLocks/>
            </p:cNvSpPr>
            <p:nvPr/>
          </p:nvSpPr>
          <p:spPr bwMode="auto">
            <a:xfrm>
              <a:off x="515667" y="750660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899 w 1094"/>
                <a:gd name="T5" fmla="*/ 195 h 1094"/>
                <a:gd name="T6" fmla="*/ 899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52" name="Freeform 466">
              <a:extLst>
                <a:ext uri="{FF2B5EF4-FFF2-40B4-BE49-F238E27FC236}">
                  <a16:creationId xmlns:a16="http://schemas.microsoft.com/office/drawing/2014/main" xmlns="" id="{DD5F57BD-E26D-72F2-9541-46A5108D86D2}"/>
                </a:ext>
              </a:extLst>
            </p:cNvPr>
            <p:cNvSpPr>
              <a:spLocks/>
            </p:cNvSpPr>
            <p:nvPr/>
          </p:nvSpPr>
          <p:spPr bwMode="auto">
            <a:xfrm>
              <a:off x="444300" y="822027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4 h 1094"/>
                <a:gd name="T4" fmla="*/ 900 w 1094"/>
                <a:gd name="T5" fmla="*/ 194 h 1094"/>
                <a:gd name="T6" fmla="*/ 900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53" name="Freeform 478">
              <a:extLst>
                <a:ext uri="{FF2B5EF4-FFF2-40B4-BE49-F238E27FC236}">
                  <a16:creationId xmlns:a16="http://schemas.microsoft.com/office/drawing/2014/main" xmlns="" id="{B4C432B0-BEB2-380B-F551-0A7199AB2E56}"/>
                </a:ext>
              </a:extLst>
            </p:cNvPr>
            <p:cNvSpPr>
              <a:spLocks/>
            </p:cNvSpPr>
            <p:nvPr/>
          </p:nvSpPr>
          <p:spPr bwMode="auto">
            <a:xfrm>
              <a:off x="954368" y="196512"/>
              <a:ext cx="48278" cy="461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54" name="Freeform 479">
              <a:extLst>
                <a:ext uri="{FF2B5EF4-FFF2-40B4-BE49-F238E27FC236}">
                  <a16:creationId xmlns:a16="http://schemas.microsoft.com/office/drawing/2014/main" xmlns="" id="{AD41CA35-6E62-086A-C6B4-23D6F2E17B60}"/>
                </a:ext>
              </a:extLst>
            </p:cNvPr>
            <p:cNvSpPr>
              <a:spLocks/>
            </p:cNvSpPr>
            <p:nvPr/>
          </p:nvSpPr>
          <p:spPr bwMode="auto">
            <a:xfrm>
              <a:off x="885100" y="267879"/>
              <a:ext cx="46179" cy="461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55" name="Freeform 480">
              <a:extLst>
                <a:ext uri="{FF2B5EF4-FFF2-40B4-BE49-F238E27FC236}">
                  <a16:creationId xmlns:a16="http://schemas.microsoft.com/office/drawing/2014/main" xmlns="" id="{915A92BC-299A-89F4-3162-2229D674FB23}"/>
                </a:ext>
              </a:extLst>
            </p:cNvPr>
            <p:cNvSpPr>
              <a:spLocks/>
            </p:cNvSpPr>
            <p:nvPr/>
          </p:nvSpPr>
          <p:spPr bwMode="auto">
            <a:xfrm>
              <a:off x="813732" y="337148"/>
              <a:ext cx="46179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56" name="Freeform 481">
              <a:extLst>
                <a:ext uri="{FF2B5EF4-FFF2-40B4-BE49-F238E27FC236}">
                  <a16:creationId xmlns:a16="http://schemas.microsoft.com/office/drawing/2014/main" xmlns="" id="{95A0D4F1-6935-B633-C438-2C2FE431D260}"/>
                </a:ext>
              </a:extLst>
            </p:cNvPr>
            <p:cNvSpPr>
              <a:spLocks/>
            </p:cNvSpPr>
            <p:nvPr/>
          </p:nvSpPr>
          <p:spPr bwMode="auto">
            <a:xfrm>
              <a:off x="742364" y="408515"/>
              <a:ext cx="48278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5 h 1094"/>
                <a:gd name="T4" fmla="*/ 900 w 1095"/>
                <a:gd name="T5" fmla="*/ 195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57" name="Freeform 482">
              <a:extLst>
                <a:ext uri="{FF2B5EF4-FFF2-40B4-BE49-F238E27FC236}">
                  <a16:creationId xmlns:a16="http://schemas.microsoft.com/office/drawing/2014/main" xmlns="" id="{93C0E57D-98AF-9A8F-7382-105E6C071F22}"/>
                </a:ext>
              </a:extLst>
            </p:cNvPr>
            <p:cNvSpPr>
              <a:spLocks/>
            </p:cNvSpPr>
            <p:nvPr/>
          </p:nvSpPr>
          <p:spPr bwMode="auto">
            <a:xfrm>
              <a:off x="670997" y="479883"/>
              <a:ext cx="48278" cy="48278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58" name="Freeform 483">
              <a:extLst>
                <a:ext uri="{FF2B5EF4-FFF2-40B4-BE49-F238E27FC236}">
                  <a16:creationId xmlns:a16="http://schemas.microsoft.com/office/drawing/2014/main" xmlns="" id="{7BC30182-32B4-A8BE-A012-FB5F6E3506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629" y="551250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59" name="Freeform 484">
              <a:extLst>
                <a:ext uri="{FF2B5EF4-FFF2-40B4-BE49-F238E27FC236}">
                  <a16:creationId xmlns:a16="http://schemas.microsoft.com/office/drawing/2014/main" xmlns="" id="{A4AFC230-8A26-2BD6-3BA4-FA5D42D222EF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262" y="622618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60" name="Freeform 485">
              <a:extLst>
                <a:ext uri="{FF2B5EF4-FFF2-40B4-BE49-F238E27FC236}">
                  <a16:creationId xmlns:a16="http://schemas.microsoft.com/office/drawing/2014/main" xmlns="" id="{196B6DFC-26A9-1983-9881-7AA62700FB6B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894" y="693985"/>
              <a:ext cx="48278" cy="461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61" name="Oval 486">
              <a:extLst>
                <a:ext uri="{FF2B5EF4-FFF2-40B4-BE49-F238E27FC236}">
                  <a16:creationId xmlns:a16="http://schemas.microsoft.com/office/drawing/2014/main" xmlns="" id="{543E5B3F-A994-6576-47CD-A931CED195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9725" y="765353"/>
              <a:ext cx="41981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62" name="Oval 498">
              <a:extLst>
                <a:ext uri="{FF2B5EF4-FFF2-40B4-BE49-F238E27FC236}">
                  <a16:creationId xmlns:a16="http://schemas.microsoft.com/office/drawing/2014/main" xmlns="" id="{F1EE7854-91B7-89C0-4118-5FE17CB485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9793" y="139837"/>
              <a:ext cx="44080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63" name="Oval 499">
              <a:extLst>
                <a:ext uri="{FF2B5EF4-FFF2-40B4-BE49-F238E27FC236}">
                  <a16:creationId xmlns:a16="http://schemas.microsoft.com/office/drawing/2014/main" xmlns="" id="{6130D860-D444-5ECA-7625-DC9C59C6D9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8425" y="211205"/>
              <a:ext cx="44080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64" name="Freeform 500">
              <a:extLst>
                <a:ext uri="{FF2B5EF4-FFF2-40B4-BE49-F238E27FC236}">
                  <a16:creationId xmlns:a16="http://schemas.microsoft.com/office/drawing/2014/main" xmlns="" id="{1ED566D0-6EC4-8444-501C-5535EED9F464}"/>
                </a:ext>
              </a:extLst>
            </p:cNvPr>
            <p:cNvSpPr>
              <a:spLocks/>
            </p:cNvSpPr>
            <p:nvPr/>
          </p:nvSpPr>
          <p:spPr bwMode="auto">
            <a:xfrm>
              <a:off x="754959" y="280473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65" name="Freeform 501">
              <a:extLst>
                <a:ext uri="{FF2B5EF4-FFF2-40B4-BE49-F238E27FC236}">
                  <a16:creationId xmlns:a16="http://schemas.microsoft.com/office/drawing/2014/main" xmlns="" id="{75402C3D-A4B2-8A73-6285-A6DDD93750D0}"/>
                </a:ext>
              </a:extLst>
            </p:cNvPr>
            <p:cNvSpPr>
              <a:spLocks/>
            </p:cNvSpPr>
            <p:nvPr/>
          </p:nvSpPr>
          <p:spPr bwMode="auto">
            <a:xfrm>
              <a:off x="683591" y="351841"/>
              <a:ext cx="48278" cy="461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66" name="Freeform 502">
              <a:extLst>
                <a:ext uri="{FF2B5EF4-FFF2-40B4-BE49-F238E27FC236}">
                  <a16:creationId xmlns:a16="http://schemas.microsoft.com/office/drawing/2014/main" xmlns="" id="{CB03C726-9602-D7DC-4C32-AB6FAB50E345}"/>
                </a:ext>
              </a:extLst>
            </p:cNvPr>
            <p:cNvSpPr>
              <a:spLocks/>
            </p:cNvSpPr>
            <p:nvPr/>
          </p:nvSpPr>
          <p:spPr bwMode="auto">
            <a:xfrm>
              <a:off x="612224" y="421109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899 w 1094"/>
                <a:gd name="T5" fmla="*/ 195 h 1094"/>
                <a:gd name="T6" fmla="*/ 899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67" name="Freeform 503">
              <a:extLst>
                <a:ext uri="{FF2B5EF4-FFF2-40B4-BE49-F238E27FC236}">
                  <a16:creationId xmlns:a16="http://schemas.microsoft.com/office/drawing/2014/main" xmlns="" id="{691FD724-969D-EB12-AFE2-641624DA922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955" y="492477"/>
              <a:ext cx="46179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4 h 1094"/>
                <a:gd name="T4" fmla="*/ 900 w 1094"/>
                <a:gd name="T5" fmla="*/ 194 h 1094"/>
                <a:gd name="T6" fmla="*/ 900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68" name="Freeform 504">
              <a:extLst>
                <a:ext uri="{FF2B5EF4-FFF2-40B4-BE49-F238E27FC236}">
                  <a16:creationId xmlns:a16="http://schemas.microsoft.com/office/drawing/2014/main" xmlns="" id="{8A1F3841-03B8-284B-E3CF-AA833ED6106D}"/>
                </a:ext>
              </a:extLst>
            </p:cNvPr>
            <p:cNvSpPr>
              <a:spLocks/>
            </p:cNvSpPr>
            <p:nvPr/>
          </p:nvSpPr>
          <p:spPr bwMode="auto">
            <a:xfrm>
              <a:off x="471587" y="563845"/>
              <a:ext cx="48278" cy="48278"/>
            </a:xfrm>
            <a:custGeom>
              <a:avLst/>
              <a:gdLst>
                <a:gd name="T0" fmla="*/ 195 w 1094"/>
                <a:gd name="T1" fmla="*/ 899 h 1094"/>
                <a:gd name="T2" fmla="*/ 195 w 1094"/>
                <a:gd name="T3" fmla="*/ 194 h 1094"/>
                <a:gd name="T4" fmla="*/ 900 w 1094"/>
                <a:gd name="T5" fmla="*/ 194 h 1094"/>
                <a:gd name="T6" fmla="*/ 900 w 1094"/>
                <a:gd name="T7" fmla="*/ 899 h 1094"/>
                <a:gd name="T8" fmla="*/ 195 w 1094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899"/>
                  </a:cubicBezTo>
                  <a:cubicBezTo>
                    <a:pt x="705" y="1094"/>
                    <a:pt x="389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69" name="Freeform 505">
              <a:extLst>
                <a:ext uri="{FF2B5EF4-FFF2-40B4-BE49-F238E27FC236}">
                  <a16:creationId xmlns:a16="http://schemas.microsoft.com/office/drawing/2014/main" xmlns="" id="{86DC976C-2D94-D38B-5073-26953477E0F2}"/>
                </a:ext>
              </a:extLst>
            </p:cNvPr>
            <p:cNvSpPr>
              <a:spLocks/>
            </p:cNvSpPr>
            <p:nvPr/>
          </p:nvSpPr>
          <p:spPr bwMode="auto">
            <a:xfrm>
              <a:off x="400220" y="635212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70" name="Freeform 506">
              <a:extLst>
                <a:ext uri="{FF2B5EF4-FFF2-40B4-BE49-F238E27FC236}">
                  <a16:creationId xmlns:a16="http://schemas.microsoft.com/office/drawing/2014/main" xmlns="" id="{5B652EF3-B7CC-1F16-063A-3C1F43B35E66}"/>
                </a:ext>
              </a:extLst>
            </p:cNvPr>
            <p:cNvSpPr>
              <a:spLocks/>
            </p:cNvSpPr>
            <p:nvPr/>
          </p:nvSpPr>
          <p:spPr bwMode="auto">
            <a:xfrm>
              <a:off x="328852" y="706580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71" name="Oval 518">
              <a:extLst>
                <a:ext uri="{FF2B5EF4-FFF2-40B4-BE49-F238E27FC236}">
                  <a16:creationId xmlns:a16="http://schemas.microsoft.com/office/drawing/2014/main" xmlns="" id="{C75DA373-977C-C7FB-A51F-0E7ADA953E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1020" y="81064"/>
              <a:ext cx="44080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72" name="Freeform 519">
              <a:extLst>
                <a:ext uri="{FF2B5EF4-FFF2-40B4-BE49-F238E27FC236}">
                  <a16:creationId xmlns:a16="http://schemas.microsoft.com/office/drawing/2014/main" xmlns="" id="{804AAD77-DE2B-102F-576F-184222CA7014}"/>
                </a:ext>
              </a:extLst>
            </p:cNvPr>
            <p:cNvSpPr>
              <a:spLocks/>
            </p:cNvSpPr>
            <p:nvPr/>
          </p:nvSpPr>
          <p:spPr bwMode="auto">
            <a:xfrm>
              <a:off x="767553" y="150333"/>
              <a:ext cx="48278" cy="48278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73" name="Freeform 520">
              <a:extLst>
                <a:ext uri="{FF2B5EF4-FFF2-40B4-BE49-F238E27FC236}">
                  <a16:creationId xmlns:a16="http://schemas.microsoft.com/office/drawing/2014/main" xmlns="" id="{7C22ED0C-CC7D-93DF-E8F4-611D8AE9542A}"/>
                </a:ext>
              </a:extLst>
            </p:cNvPr>
            <p:cNvSpPr>
              <a:spLocks/>
            </p:cNvSpPr>
            <p:nvPr/>
          </p:nvSpPr>
          <p:spPr bwMode="auto">
            <a:xfrm>
              <a:off x="696185" y="221700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74" name="Freeform 521">
              <a:extLst>
                <a:ext uri="{FF2B5EF4-FFF2-40B4-BE49-F238E27FC236}">
                  <a16:creationId xmlns:a16="http://schemas.microsoft.com/office/drawing/2014/main" xmlns="" id="{A88C632A-5DA2-03A0-DF1D-609CBE962B5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917" y="293068"/>
              <a:ext cx="46179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75" name="Freeform 522">
              <a:extLst>
                <a:ext uri="{FF2B5EF4-FFF2-40B4-BE49-F238E27FC236}">
                  <a16:creationId xmlns:a16="http://schemas.microsoft.com/office/drawing/2014/main" xmlns="" id="{B5BEAE05-6D80-186E-36CF-0AEA4713D466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549" y="364435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76" name="Freeform 523">
              <a:extLst>
                <a:ext uri="{FF2B5EF4-FFF2-40B4-BE49-F238E27FC236}">
                  <a16:creationId xmlns:a16="http://schemas.microsoft.com/office/drawing/2014/main" xmlns="" id="{0487BF27-53F8-8FA0-42C0-239C5ECBC4B3}"/>
                </a:ext>
              </a:extLst>
            </p:cNvPr>
            <p:cNvSpPr>
              <a:spLocks/>
            </p:cNvSpPr>
            <p:nvPr/>
          </p:nvSpPr>
          <p:spPr bwMode="auto">
            <a:xfrm>
              <a:off x="484182" y="435803"/>
              <a:ext cx="48278" cy="461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77" name="Freeform 524">
              <a:extLst>
                <a:ext uri="{FF2B5EF4-FFF2-40B4-BE49-F238E27FC236}">
                  <a16:creationId xmlns:a16="http://schemas.microsoft.com/office/drawing/2014/main" xmlns="" id="{E49FA7B6-2547-F65D-1B93-33859EE57282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814" y="507170"/>
              <a:ext cx="48278" cy="46179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78" name="Freeform 525">
              <a:extLst>
                <a:ext uri="{FF2B5EF4-FFF2-40B4-BE49-F238E27FC236}">
                  <a16:creationId xmlns:a16="http://schemas.microsoft.com/office/drawing/2014/main" xmlns="" id="{1EE9A3C6-383B-C936-EA4D-F5D94D84B418}"/>
                </a:ext>
              </a:extLst>
            </p:cNvPr>
            <p:cNvSpPr>
              <a:spLocks/>
            </p:cNvSpPr>
            <p:nvPr/>
          </p:nvSpPr>
          <p:spPr bwMode="auto">
            <a:xfrm>
              <a:off x="341447" y="576439"/>
              <a:ext cx="48278" cy="48278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79" name="Freeform 526">
              <a:extLst>
                <a:ext uri="{FF2B5EF4-FFF2-40B4-BE49-F238E27FC236}">
                  <a16:creationId xmlns:a16="http://schemas.microsoft.com/office/drawing/2014/main" xmlns="" id="{03A5E4E6-D91B-1015-1007-BFB0CACD5B3A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079" y="647806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80" name="Freeform 538">
              <a:extLst>
                <a:ext uri="{FF2B5EF4-FFF2-40B4-BE49-F238E27FC236}">
                  <a16:creationId xmlns:a16="http://schemas.microsoft.com/office/drawing/2014/main" xmlns="" id="{31BADE55-464A-8B70-4C55-576193B5889B}"/>
                </a:ext>
              </a:extLst>
            </p:cNvPr>
            <p:cNvSpPr>
              <a:spLocks/>
            </p:cNvSpPr>
            <p:nvPr/>
          </p:nvSpPr>
          <p:spPr bwMode="auto">
            <a:xfrm>
              <a:off x="782246" y="22291"/>
              <a:ext cx="46179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81" name="Freeform 539">
              <a:extLst>
                <a:ext uri="{FF2B5EF4-FFF2-40B4-BE49-F238E27FC236}">
                  <a16:creationId xmlns:a16="http://schemas.microsoft.com/office/drawing/2014/main" xmlns="" id="{64C1B046-1FE7-7211-F42D-9C4F436CC4A0}"/>
                </a:ext>
              </a:extLst>
            </p:cNvPr>
            <p:cNvSpPr>
              <a:spLocks/>
            </p:cNvSpPr>
            <p:nvPr/>
          </p:nvSpPr>
          <p:spPr bwMode="auto">
            <a:xfrm>
              <a:off x="710879" y="93658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899 w 1094"/>
                <a:gd name="T5" fmla="*/ 195 h 1094"/>
                <a:gd name="T6" fmla="*/ 899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82" name="Oval 540">
              <a:extLst>
                <a:ext uri="{FF2B5EF4-FFF2-40B4-BE49-F238E27FC236}">
                  <a16:creationId xmlns:a16="http://schemas.microsoft.com/office/drawing/2014/main" xmlns="" id="{2EAC4B37-3920-0FA7-0A68-E018670246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1610" y="167125"/>
              <a:ext cx="44080" cy="41981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83" name="Oval 541">
              <a:extLst>
                <a:ext uri="{FF2B5EF4-FFF2-40B4-BE49-F238E27FC236}">
                  <a16:creationId xmlns:a16="http://schemas.microsoft.com/office/drawing/2014/main" xmlns="" id="{F40761D5-6431-D7FC-EBB4-4E3551CA62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243" y="236393"/>
              <a:ext cx="44080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84" name="Freeform 542">
              <a:extLst>
                <a:ext uri="{FF2B5EF4-FFF2-40B4-BE49-F238E27FC236}">
                  <a16:creationId xmlns:a16="http://schemas.microsoft.com/office/drawing/2014/main" xmlns="" id="{BB73C7BF-9530-3229-E720-A8E5A7DD2304}"/>
                </a:ext>
              </a:extLst>
            </p:cNvPr>
            <p:cNvSpPr>
              <a:spLocks/>
            </p:cNvSpPr>
            <p:nvPr/>
          </p:nvSpPr>
          <p:spPr bwMode="auto">
            <a:xfrm>
              <a:off x="496776" y="305662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85" name="Freeform 543">
              <a:extLst>
                <a:ext uri="{FF2B5EF4-FFF2-40B4-BE49-F238E27FC236}">
                  <a16:creationId xmlns:a16="http://schemas.microsoft.com/office/drawing/2014/main" xmlns="" id="{6563E250-B86A-2C10-33F1-2BCF4348D794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408" y="377030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86" name="Freeform 544">
              <a:extLst>
                <a:ext uri="{FF2B5EF4-FFF2-40B4-BE49-F238E27FC236}">
                  <a16:creationId xmlns:a16="http://schemas.microsoft.com/office/drawing/2014/main" xmlns="" id="{B42905EA-8D34-BD31-2892-C066806D83BB}"/>
                </a:ext>
              </a:extLst>
            </p:cNvPr>
            <p:cNvSpPr>
              <a:spLocks/>
            </p:cNvSpPr>
            <p:nvPr/>
          </p:nvSpPr>
          <p:spPr bwMode="auto">
            <a:xfrm>
              <a:off x="356140" y="448397"/>
              <a:ext cx="46179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87" name="Freeform 545">
              <a:extLst>
                <a:ext uri="{FF2B5EF4-FFF2-40B4-BE49-F238E27FC236}">
                  <a16:creationId xmlns:a16="http://schemas.microsoft.com/office/drawing/2014/main" xmlns="" id="{3FB9B579-8395-4591-C5F9-CBE016E1AA83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772" y="519765"/>
              <a:ext cx="46179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5 h 1094"/>
                <a:gd name="T4" fmla="*/ 900 w 1095"/>
                <a:gd name="T5" fmla="*/ 195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88" name="Freeform 546">
              <a:extLst>
                <a:ext uri="{FF2B5EF4-FFF2-40B4-BE49-F238E27FC236}">
                  <a16:creationId xmlns:a16="http://schemas.microsoft.com/office/drawing/2014/main" xmlns="" id="{BFF062EB-A034-1A0F-EC36-57E0A4D1EE72}"/>
                </a:ext>
              </a:extLst>
            </p:cNvPr>
            <p:cNvSpPr>
              <a:spLocks/>
            </p:cNvSpPr>
            <p:nvPr/>
          </p:nvSpPr>
          <p:spPr bwMode="auto">
            <a:xfrm>
              <a:off x="213405" y="591132"/>
              <a:ext cx="48278" cy="46179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4 h 1094"/>
                <a:gd name="T4" fmla="*/ 900 w 1094"/>
                <a:gd name="T5" fmla="*/ 194 h 1094"/>
                <a:gd name="T6" fmla="*/ 900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89" name="Freeform 558">
              <a:extLst>
                <a:ext uri="{FF2B5EF4-FFF2-40B4-BE49-F238E27FC236}">
                  <a16:creationId xmlns:a16="http://schemas.microsoft.com/office/drawing/2014/main" xmlns="" id="{1E4A59B4-E7EF-669C-BE36-DE5426D61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723473" y="-36482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90" name="Freeform 559">
              <a:extLst>
                <a:ext uri="{FF2B5EF4-FFF2-40B4-BE49-F238E27FC236}">
                  <a16:creationId xmlns:a16="http://schemas.microsoft.com/office/drawing/2014/main" xmlns="" id="{0CBA6348-9401-63C7-7DE1-8ADCD07D2D2B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105" y="34885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91" name="Oval 560">
              <a:extLst>
                <a:ext uri="{FF2B5EF4-FFF2-40B4-BE49-F238E27FC236}">
                  <a16:creationId xmlns:a16="http://schemas.microsoft.com/office/drawing/2014/main" xmlns="" id="{E99153CE-3ECD-378B-6E38-D7F266E377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2837" y="108352"/>
              <a:ext cx="44080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92" name="Oval 561">
              <a:extLst>
                <a:ext uri="{FF2B5EF4-FFF2-40B4-BE49-F238E27FC236}">
                  <a16:creationId xmlns:a16="http://schemas.microsoft.com/office/drawing/2014/main" xmlns="" id="{643CB6CE-4078-1BCA-4419-1D7BB37AA4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1469" y="179719"/>
              <a:ext cx="44080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93" name="Freeform 562">
              <a:extLst>
                <a:ext uri="{FF2B5EF4-FFF2-40B4-BE49-F238E27FC236}">
                  <a16:creationId xmlns:a16="http://schemas.microsoft.com/office/drawing/2014/main" xmlns="" id="{A63574FA-3AA1-4F75-8FD9-0C466E012B39}"/>
                </a:ext>
              </a:extLst>
            </p:cNvPr>
            <p:cNvSpPr>
              <a:spLocks/>
            </p:cNvSpPr>
            <p:nvPr/>
          </p:nvSpPr>
          <p:spPr bwMode="auto">
            <a:xfrm>
              <a:off x="440102" y="248988"/>
              <a:ext cx="46179" cy="46179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94" name="Freeform 563">
              <a:extLst>
                <a:ext uri="{FF2B5EF4-FFF2-40B4-BE49-F238E27FC236}">
                  <a16:creationId xmlns:a16="http://schemas.microsoft.com/office/drawing/2014/main" xmlns="" id="{0DB05100-20A3-CAA8-7E81-323FCC17CA1F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734" y="318256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95" name="Freeform 564">
              <a:extLst>
                <a:ext uri="{FF2B5EF4-FFF2-40B4-BE49-F238E27FC236}">
                  <a16:creationId xmlns:a16="http://schemas.microsoft.com/office/drawing/2014/main" xmlns="" id="{BAB04E95-0944-CB97-0016-A4E494BB77F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367" y="389624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96" name="Freeform 565">
              <a:extLst>
                <a:ext uri="{FF2B5EF4-FFF2-40B4-BE49-F238E27FC236}">
                  <a16:creationId xmlns:a16="http://schemas.microsoft.com/office/drawing/2014/main" xmlns="" id="{1CB139FF-BD6B-2301-82CB-170216AE6EB8}"/>
                </a:ext>
              </a:extLst>
            </p:cNvPr>
            <p:cNvSpPr>
              <a:spLocks/>
            </p:cNvSpPr>
            <p:nvPr/>
          </p:nvSpPr>
          <p:spPr bwMode="auto">
            <a:xfrm>
              <a:off x="225999" y="460991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97" name="Freeform 566">
              <a:extLst>
                <a:ext uri="{FF2B5EF4-FFF2-40B4-BE49-F238E27FC236}">
                  <a16:creationId xmlns:a16="http://schemas.microsoft.com/office/drawing/2014/main" xmlns="" id="{859A53B8-78F2-0810-DD6A-53EE21BDD3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54631" y="532359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98" name="Freeform 578">
              <a:extLst>
                <a:ext uri="{FF2B5EF4-FFF2-40B4-BE49-F238E27FC236}">
                  <a16:creationId xmlns:a16="http://schemas.microsoft.com/office/drawing/2014/main" xmlns="" id="{9C2923CF-F431-B839-AF07-208B290B7579}"/>
                </a:ext>
              </a:extLst>
            </p:cNvPr>
            <p:cNvSpPr>
              <a:spLocks/>
            </p:cNvSpPr>
            <p:nvPr/>
          </p:nvSpPr>
          <p:spPr bwMode="auto">
            <a:xfrm>
              <a:off x="664700" y="-93157"/>
              <a:ext cx="48278" cy="461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99" name="Freeform 579">
              <a:extLst>
                <a:ext uri="{FF2B5EF4-FFF2-40B4-BE49-F238E27FC236}">
                  <a16:creationId xmlns:a16="http://schemas.microsoft.com/office/drawing/2014/main" xmlns="" id="{691089AC-784C-8E00-04E8-7EB9345E623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3332" y="-23888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00" name="Freeform 580">
              <a:extLst>
                <a:ext uri="{FF2B5EF4-FFF2-40B4-BE49-F238E27FC236}">
                  <a16:creationId xmlns:a16="http://schemas.microsoft.com/office/drawing/2014/main" xmlns="" id="{1B098E65-068B-A1F5-F307-BC3BEC0D0E24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064" y="47479"/>
              <a:ext cx="46179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01" name="Freeform 581">
              <a:extLst>
                <a:ext uri="{FF2B5EF4-FFF2-40B4-BE49-F238E27FC236}">
                  <a16:creationId xmlns:a16="http://schemas.microsoft.com/office/drawing/2014/main" xmlns="" id="{76B6200E-F75D-B114-F946-755A25852F2F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696" y="118847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02" name="Freeform 582">
              <a:extLst>
                <a:ext uri="{FF2B5EF4-FFF2-40B4-BE49-F238E27FC236}">
                  <a16:creationId xmlns:a16="http://schemas.microsoft.com/office/drawing/2014/main" xmlns="" id="{73B6EAE6-E34B-588E-46BB-CC6C513B9720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328" y="190214"/>
              <a:ext cx="48278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5 h 1094"/>
                <a:gd name="T4" fmla="*/ 900 w 1095"/>
                <a:gd name="T5" fmla="*/ 195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03" name="Oval 583">
              <a:extLst>
                <a:ext uri="{FF2B5EF4-FFF2-40B4-BE49-F238E27FC236}">
                  <a16:creationId xmlns:a16="http://schemas.microsoft.com/office/drawing/2014/main" xmlns="" id="{9DEA0310-C290-7369-039B-2153C3AF92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2060" y="263681"/>
              <a:ext cx="44080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04" name="Freeform 584">
              <a:extLst>
                <a:ext uri="{FF2B5EF4-FFF2-40B4-BE49-F238E27FC236}">
                  <a16:creationId xmlns:a16="http://schemas.microsoft.com/office/drawing/2014/main" xmlns="" id="{4EFD8918-90AF-FBE9-7F14-B4FCECD024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38593" y="332950"/>
              <a:ext cx="48278" cy="461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05" name="Freeform 585">
              <a:extLst>
                <a:ext uri="{FF2B5EF4-FFF2-40B4-BE49-F238E27FC236}">
                  <a16:creationId xmlns:a16="http://schemas.microsoft.com/office/drawing/2014/main" xmlns="" id="{577D71A9-BA6F-8CBD-6E33-13862B81411F}"/>
                </a:ext>
              </a:extLst>
            </p:cNvPr>
            <p:cNvSpPr>
              <a:spLocks/>
            </p:cNvSpPr>
            <p:nvPr/>
          </p:nvSpPr>
          <p:spPr bwMode="auto">
            <a:xfrm>
              <a:off x="167226" y="404317"/>
              <a:ext cx="48278" cy="461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06" name="Freeform 586">
              <a:extLst>
                <a:ext uri="{FF2B5EF4-FFF2-40B4-BE49-F238E27FC236}">
                  <a16:creationId xmlns:a16="http://schemas.microsoft.com/office/drawing/2014/main" xmlns="" id="{BE7ECED0-BABD-9D73-A860-7324232B90F0}"/>
                </a:ext>
              </a:extLst>
            </p:cNvPr>
            <p:cNvSpPr>
              <a:spLocks/>
            </p:cNvSpPr>
            <p:nvPr/>
          </p:nvSpPr>
          <p:spPr bwMode="auto">
            <a:xfrm>
              <a:off x="97957" y="473586"/>
              <a:ext cx="46179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07" name="Freeform 598">
              <a:extLst>
                <a:ext uri="{FF2B5EF4-FFF2-40B4-BE49-F238E27FC236}">
                  <a16:creationId xmlns:a16="http://schemas.microsoft.com/office/drawing/2014/main" xmlns="" id="{CB72995A-43BB-9886-354D-76ADD6F9EA6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025" y="-151930"/>
              <a:ext cx="48278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08" name="Freeform 599">
              <a:extLst>
                <a:ext uri="{FF2B5EF4-FFF2-40B4-BE49-F238E27FC236}">
                  <a16:creationId xmlns:a16="http://schemas.microsoft.com/office/drawing/2014/main" xmlns="" id="{E14CF14F-5A97-9EA1-5F25-6390CD2DD22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6658" y="-80562"/>
              <a:ext cx="48278" cy="48278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09" name="Freeform 600">
              <a:extLst>
                <a:ext uri="{FF2B5EF4-FFF2-40B4-BE49-F238E27FC236}">
                  <a16:creationId xmlns:a16="http://schemas.microsoft.com/office/drawing/2014/main" xmlns="" id="{663BBF12-3A7B-2E6F-F151-B6DBA4C5B816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290" y="-9195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10" name="Freeform 601">
              <a:extLst>
                <a:ext uri="{FF2B5EF4-FFF2-40B4-BE49-F238E27FC236}">
                  <a16:creationId xmlns:a16="http://schemas.microsoft.com/office/drawing/2014/main" xmlns="" id="{BA0B4491-88B8-20A9-9E68-08875E01B956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923" y="62173"/>
              <a:ext cx="48278" cy="461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11" name="Freeform 602">
              <a:extLst>
                <a:ext uri="{FF2B5EF4-FFF2-40B4-BE49-F238E27FC236}">
                  <a16:creationId xmlns:a16="http://schemas.microsoft.com/office/drawing/2014/main" xmlns="" id="{D38F8CAC-8AE7-973E-8C1B-D60055FD4AE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2555" y="131441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12" name="Oval 603">
              <a:extLst>
                <a:ext uri="{FF2B5EF4-FFF2-40B4-BE49-F238E27FC236}">
                  <a16:creationId xmlns:a16="http://schemas.microsoft.com/office/drawing/2014/main" xmlns="" id="{AB777C9D-0D42-A6C0-37E2-34A26F6B08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5386" y="204908"/>
              <a:ext cx="41981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13" name="Oval 604">
              <a:extLst>
                <a:ext uri="{FF2B5EF4-FFF2-40B4-BE49-F238E27FC236}">
                  <a16:creationId xmlns:a16="http://schemas.microsoft.com/office/drawing/2014/main" xmlns="" id="{326498A0-D7B2-6225-0154-7739861055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4018" y="276275"/>
              <a:ext cx="41981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14" name="Freeform 605">
              <a:extLst>
                <a:ext uri="{FF2B5EF4-FFF2-40B4-BE49-F238E27FC236}">
                  <a16:creationId xmlns:a16="http://schemas.microsoft.com/office/drawing/2014/main" xmlns="" id="{E06EC3D0-0AA0-934F-94FD-A100B4BA4A3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552" y="345544"/>
              <a:ext cx="48278" cy="48278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15" name="Freeform 606">
              <a:extLst>
                <a:ext uri="{FF2B5EF4-FFF2-40B4-BE49-F238E27FC236}">
                  <a16:creationId xmlns:a16="http://schemas.microsoft.com/office/drawing/2014/main" xmlns="" id="{F7BCA102-1A99-D3C5-4A3F-4F3BCC48446B}"/>
                </a:ext>
              </a:extLst>
            </p:cNvPr>
            <p:cNvSpPr>
              <a:spLocks/>
            </p:cNvSpPr>
            <p:nvPr/>
          </p:nvSpPr>
          <p:spPr bwMode="auto">
            <a:xfrm>
              <a:off x="39184" y="416911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4" grpId="0" animBg="1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 userDrawn="1">
  <p:cSld name="One column tex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9"/>
          <p:cNvSpPr txBox="1">
            <a:spLocks noGrp="1"/>
          </p:cNvSpPr>
          <p:nvPr>
            <p:ph type="body" idx="1"/>
          </p:nvPr>
        </p:nvSpPr>
        <p:spPr>
          <a:xfrm>
            <a:off x="723901" y="1329448"/>
            <a:ext cx="3848100" cy="22957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defRPr>
            </a:lvl1pPr>
            <a:lvl2pPr marL="914400" lvl="1" indent="-330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2pPr>
            <a:lvl3pPr marL="1371600" lvl="2" indent="-330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3pPr>
            <a:lvl4pPr marL="1828800" lvl="3" indent="-330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marL="2286000" lvl="4" indent="-330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2" name="Google Shape;15;p16">
            <a:extLst>
              <a:ext uri="{FF2B5EF4-FFF2-40B4-BE49-F238E27FC236}">
                <a16:creationId xmlns:a16="http://schemas.microsoft.com/office/drawing/2014/main" xmlns="" id="{D6B7CA12-FE1F-2746-7F5B-05BDFED037C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3900" y="552449"/>
            <a:ext cx="7696200" cy="639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3400" b="0">
                <a:solidFill>
                  <a:schemeClr val="tx1"/>
                </a:solidFill>
                <a:latin typeface="Poppins ExtraBold" panose="00000900000000000000" pitchFamily="2" charset="0"/>
                <a:cs typeface="Poppins ExtraBold" panose="00000900000000000000" pitchFamily="2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529" name="Freeform 881">
            <a:extLst>
              <a:ext uri="{FF2B5EF4-FFF2-40B4-BE49-F238E27FC236}">
                <a16:creationId xmlns:a16="http://schemas.microsoft.com/office/drawing/2014/main" xmlns="" id="{33D62BF4-CE4A-CC32-6749-C82822B15E27}"/>
              </a:ext>
            </a:extLst>
          </p:cNvPr>
          <p:cNvSpPr>
            <a:spLocks/>
          </p:cNvSpPr>
          <p:nvPr userDrawn="1"/>
        </p:nvSpPr>
        <p:spPr bwMode="auto">
          <a:xfrm>
            <a:off x="8421714" y="4402286"/>
            <a:ext cx="740964" cy="740964"/>
          </a:xfrm>
          <a:custGeom>
            <a:avLst/>
            <a:gdLst>
              <a:gd name="T0" fmla="*/ 16944 w 16944"/>
              <a:gd name="T1" fmla="*/ 0 h 16944"/>
              <a:gd name="T2" fmla="*/ 16944 w 16944"/>
              <a:gd name="T3" fmla="*/ 16944 h 16944"/>
              <a:gd name="T4" fmla="*/ 0 w 16944"/>
              <a:gd name="T5" fmla="*/ 16944 h 16944"/>
              <a:gd name="T6" fmla="*/ 0 w 16944"/>
              <a:gd name="T7" fmla="*/ 12436 h 16944"/>
              <a:gd name="T8" fmla="*/ 12435 w 16944"/>
              <a:gd name="T9" fmla="*/ 0 h 16944"/>
              <a:gd name="T10" fmla="*/ 16944 w 16944"/>
              <a:gd name="T11" fmla="*/ 0 h 169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6944" h="16944">
                <a:moveTo>
                  <a:pt x="16944" y="0"/>
                </a:moveTo>
                <a:lnTo>
                  <a:pt x="16944" y="16944"/>
                </a:lnTo>
                <a:lnTo>
                  <a:pt x="0" y="16944"/>
                </a:lnTo>
                <a:lnTo>
                  <a:pt x="0" y="12436"/>
                </a:lnTo>
                <a:cubicBezTo>
                  <a:pt x="0" y="5568"/>
                  <a:pt x="5567" y="0"/>
                  <a:pt x="12435" y="0"/>
                </a:cubicBezTo>
                <a:lnTo>
                  <a:pt x="16944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0" name="Marcador de posición de imagen 3">
            <a:extLst>
              <a:ext uri="{FF2B5EF4-FFF2-40B4-BE49-F238E27FC236}">
                <a16:creationId xmlns:a16="http://schemas.microsoft.com/office/drawing/2014/main" xmlns="" id="{78163A04-F440-4CB0-883C-6D1759740DA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124450" y="1337435"/>
            <a:ext cx="3295650" cy="2804616"/>
          </a:xfrm>
          <a:prstGeom prst="roundRect">
            <a:avLst>
              <a:gd name="adj" fmla="val 7665"/>
            </a:avLst>
          </a:prstGeom>
        </p:spPr>
        <p:txBody>
          <a:bodyPr/>
          <a:lstStyle/>
          <a:p>
            <a:endParaRPr lang="es-ES" dirty="0"/>
          </a:p>
        </p:txBody>
      </p:sp>
      <p:grpSp>
        <p:nvGrpSpPr>
          <p:cNvPr id="578" name="Grupo 577">
            <a:extLst>
              <a:ext uri="{FF2B5EF4-FFF2-40B4-BE49-F238E27FC236}">
                <a16:creationId xmlns:a16="http://schemas.microsoft.com/office/drawing/2014/main" xmlns="" id="{00D8ADC7-E891-4522-BF50-4F26751CD6C8}"/>
              </a:ext>
            </a:extLst>
          </p:cNvPr>
          <p:cNvGrpSpPr/>
          <p:nvPr userDrawn="1"/>
        </p:nvGrpSpPr>
        <p:grpSpPr>
          <a:xfrm flipH="1">
            <a:off x="-132623" y="3762786"/>
            <a:ext cx="1507863" cy="1510278"/>
            <a:chOff x="39184" y="-151930"/>
            <a:chExt cx="1309806" cy="1311904"/>
          </a:xfrm>
          <a:solidFill>
            <a:schemeClr val="accent1"/>
          </a:solidFill>
        </p:grpSpPr>
        <p:sp>
          <p:nvSpPr>
            <p:cNvPr id="579" name="Oval 357">
              <a:extLst>
                <a:ext uri="{FF2B5EF4-FFF2-40B4-BE49-F238E27FC236}">
                  <a16:creationId xmlns:a16="http://schemas.microsoft.com/office/drawing/2014/main" xmlns="" id="{79653F58-25F7-7579-CCB7-93F9934384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4909" y="544953"/>
              <a:ext cx="44081" cy="44081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80" name="Freeform 358">
              <a:extLst>
                <a:ext uri="{FF2B5EF4-FFF2-40B4-BE49-F238E27FC236}">
                  <a16:creationId xmlns:a16="http://schemas.microsoft.com/office/drawing/2014/main" xmlns="" id="{F925F502-36A2-7DF8-047B-C36B6CAE904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31442" y="614221"/>
              <a:ext cx="48279" cy="48279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6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81" name="Freeform 359">
              <a:extLst>
                <a:ext uri="{FF2B5EF4-FFF2-40B4-BE49-F238E27FC236}">
                  <a16:creationId xmlns:a16="http://schemas.microsoft.com/office/drawing/2014/main" xmlns="" id="{A3D07A5F-7B8C-1E31-01E7-321357EDFD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0075" y="685588"/>
              <a:ext cx="48279" cy="48279"/>
            </a:xfrm>
            <a:custGeom>
              <a:avLst/>
              <a:gdLst>
                <a:gd name="T0" fmla="*/ 194 w 1094"/>
                <a:gd name="T1" fmla="*/ 899 h 1094"/>
                <a:gd name="T2" fmla="*/ 194 w 1094"/>
                <a:gd name="T3" fmla="*/ 194 h 1094"/>
                <a:gd name="T4" fmla="*/ 899 w 1094"/>
                <a:gd name="T5" fmla="*/ 194 h 1094"/>
                <a:gd name="T6" fmla="*/ 899 w 1094"/>
                <a:gd name="T7" fmla="*/ 899 h 1094"/>
                <a:gd name="T8" fmla="*/ 194 w 1094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82" name="Freeform 360">
              <a:extLst>
                <a:ext uri="{FF2B5EF4-FFF2-40B4-BE49-F238E27FC236}">
                  <a16:creationId xmlns:a16="http://schemas.microsoft.com/office/drawing/2014/main" xmlns="" id="{BB2BD9EF-F417-CE5D-5F70-BD79146DFB6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8707" y="756956"/>
              <a:ext cx="48279" cy="482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6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83" name="Freeform 361">
              <a:extLst>
                <a:ext uri="{FF2B5EF4-FFF2-40B4-BE49-F238E27FC236}">
                  <a16:creationId xmlns:a16="http://schemas.microsoft.com/office/drawing/2014/main" xmlns="" id="{439D1C34-888D-556F-AE64-F188A9DFB46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9439" y="828324"/>
              <a:ext cx="46179" cy="461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84" name="Freeform 362">
              <a:extLst>
                <a:ext uri="{FF2B5EF4-FFF2-40B4-BE49-F238E27FC236}">
                  <a16:creationId xmlns:a16="http://schemas.microsoft.com/office/drawing/2014/main" xmlns="" id="{0FB9D91C-A73A-B292-5291-2525575E67C7}"/>
                </a:ext>
              </a:extLst>
            </p:cNvPr>
            <p:cNvSpPr>
              <a:spLocks/>
            </p:cNvSpPr>
            <p:nvPr/>
          </p:nvSpPr>
          <p:spPr bwMode="auto">
            <a:xfrm>
              <a:off x="948072" y="899691"/>
              <a:ext cx="48279" cy="461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85" name="Freeform 363">
              <a:extLst>
                <a:ext uri="{FF2B5EF4-FFF2-40B4-BE49-F238E27FC236}">
                  <a16:creationId xmlns:a16="http://schemas.microsoft.com/office/drawing/2014/main" xmlns="" id="{8C2D492C-8FCF-61F3-BFB2-D95BF3308A7E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704" y="968960"/>
              <a:ext cx="48279" cy="48279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5 h 1094"/>
                <a:gd name="T4" fmla="*/ 900 w 1095"/>
                <a:gd name="T5" fmla="*/ 195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86" name="Freeform 364">
              <a:extLst>
                <a:ext uri="{FF2B5EF4-FFF2-40B4-BE49-F238E27FC236}">
                  <a16:creationId xmlns:a16="http://schemas.microsoft.com/office/drawing/2014/main" xmlns="" id="{2804C858-571F-7066-80C5-36312EF1A740}"/>
                </a:ext>
              </a:extLst>
            </p:cNvPr>
            <p:cNvSpPr>
              <a:spLocks/>
            </p:cNvSpPr>
            <p:nvPr/>
          </p:nvSpPr>
          <p:spPr bwMode="auto">
            <a:xfrm>
              <a:off x="805336" y="1040328"/>
              <a:ext cx="48279" cy="48279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6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87" name="Freeform 365">
              <a:extLst>
                <a:ext uri="{FF2B5EF4-FFF2-40B4-BE49-F238E27FC236}">
                  <a16:creationId xmlns:a16="http://schemas.microsoft.com/office/drawing/2014/main" xmlns="" id="{C5A88FA7-5AE9-C482-BAA0-BBA2D2D483C6}"/>
                </a:ext>
              </a:extLst>
            </p:cNvPr>
            <p:cNvSpPr>
              <a:spLocks/>
            </p:cNvSpPr>
            <p:nvPr/>
          </p:nvSpPr>
          <p:spPr bwMode="auto">
            <a:xfrm>
              <a:off x="733969" y="1111695"/>
              <a:ext cx="48279" cy="48279"/>
            </a:xfrm>
            <a:custGeom>
              <a:avLst/>
              <a:gdLst>
                <a:gd name="T0" fmla="*/ 194 w 1094"/>
                <a:gd name="T1" fmla="*/ 899 h 1094"/>
                <a:gd name="T2" fmla="*/ 194 w 1094"/>
                <a:gd name="T3" fmla="*/ 194 h 1094"/>
                <a:gd name="T4" fmla="*/ 899 w 1094"/>
                <a:gd name="T5" fmla="*/ 194 h 1094"/>
                <a:gd name="T6" fmla="*/ 899 w 1094"/>
                <a:gd name="T7" fmla="*/ 899 h 1094"/>
                <a:gd name="T8" fmla="*/ 194 w 1094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88" name="Freeform 377">
              <a:extLst>
                <a:ext uri="{FF2B5EF4-FFF2-40B4-BE49-F238E27FC236}">
                  <a16:creationId xmlns:a16="http://schemas.microsoft.com/office/drawing/2014/main" xmlns="" id="{BF746621-3FC2-1AA3-4477-46F5C849EA8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44036" y="486180"/>
              <a:ext cx="48279" cy="482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89" name="Freeform 378">
              <a:extLst>
                <a:ext uri="{FF2B5EF4-FFF2-40B4-BE49-F238E27FC236}">
                  <a16:creationId xmlns:a16="http://schemas.microsoft.com/office/drawing/2014/main" xmlns="" id="{77B0826C-0D13-65F7-2576-47F2F0A1EBE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4769" y="557547"/>
              <a:ext cx="46179" cy="461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90" name="Oval 379">
              <a:extLst>
                <a:ext uri="{FF2B5EF4-FFF2-40B4-BE49-F238E27FC236}">
                  <a16:creationId xmlns:a16="http://schemas.microsoft.com/office/drawing/2014/main" xmlns="" id="{76F2B53E-AA98-A5A3-FC31-9F201E245A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5499" y="628915"/>
              <a:ext cx="44081" cy="44081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91" name="Oval 380">
              <a:extLst>
                <a:ext uri="{FF2B5EF4-FFF2-40B4-BE49-F238E27FC236}">
                  <a16:creationId xmlns:a16="http://schemas.microsoft.com/office/drawing/2014/main" xmlns="" id="{9D7CD264-F0B7-101E-C9BB-7CE280CCBB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4132" y="700282"/>
              <a:ext cx="44081" cy="44081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92" name="Freeform 381">
              <a:extLst>
                <a:ext uri="{FF2B5EF4-FFF2-40B4-BE49-F238E27FC236}">
                  <a16:creationId xmlns:a16="http://schemas.microsoft.com/office/drawing/2014/main" xmlns="" id="{2E7B0038-45C4-315E-3CA3-1ABB864254D8}"/>
                </a:ext>
              </a:extLst>
            </p:cNvPr>
            <p:cNvSpPr>
              <a:spLocks/>
            </p:cNvSpPr>
            <p:nvPr/>
          </p:nvSpPr>
          <p:spPr bwMode="auto">
            <a:xfrm>
              <a:off x="960666" y="769550"/>
              <a:ext cx="48279" cy="482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93" name="Freeform 382">
              <a:extLst>
                <a:ext uri="{FF2B5EF4-FFF2-40B4-BE49-F238E27FC236}">
                  <a16:creationId xmlns:a16="http://schemas.microsoft.com/office/drawing/2014/main" xmlns="" id="{FB88DAAC-328B-E5E6-36AD-C4F88286CB1B}"/>
                </a:ext>
              </a:extLst>
            </p:cNvPr>
            <p:cNvSpPr>
              <a:spLocks/>
            </p:cNvSpPr>
            <p:nvPr/>
          </p:nvSpPr>
          <p:spPr bwMode="auto">
            <a:xfrm>
              <a:off x="889298" y="840918"/>
              <a:ext cx="48279" cy="482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94" name="Freeform 383">
              <a:extLst>
                <a:ext uri="{FF2B5EF4-FFF2-40B4-BE49-F238E27FC236}">
                  <a16:creationId xmlns:a16="http://schemas.microsoft.com/office/drawing/2014/main" xmlns="" id="{B6FF4721-F5DD-D643-D5EA-B7A2444AB28C}"/>
                </a:ext>
              </a:extLst>
            </p:cNvPr>
            <p:cNvSpPr>
              <a:spLocks/>
            </p:cNvSpPr>
            <p:nvPr/>
          </p:nvSpPr>
          <p:spPr bwMode="auto">
            <a:xfrm>
              <a:off x="817931" y="912285"/>
              <a:ext cx="48279" cy="482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95" name="Freeform 384">
              <a:extLst>
                <a:ext uri="{FF2B5EF4-FFF2-40B4-BE49-F238E27FC236}">
                  <a16:creationId xmlns:a16="http://schemas.microsoft.com/office/drawing/2014/main" xmlns="" id="{FB6552C2-E8AF-A7F9-BF28-5A8317354270}"/>
                </a:ext>
              </a:extLst>
            </p:cNvPr>
            <p:cNvSpPr>
              <a:spLocks/>
            </p:cNvSpPr>
            <p:nvPr/>
          </p:nvSpPr>
          <p:spPr bwMode="auto">
            <a:xfrm>
              <a:off x="748662" y="983653"/>
              <a:ext cx="46179" cy="461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96" name="Freeform 385">
              <a:extLst>
                <a:ext uri="{FF2B5EF4-FFF2-40B4-BE49-F238E27FC236}">
                  <a16:creationId xmlns:a16="http://schemas.microsoft.com/office/drawing/2014/main" xmlns="" id="{26D4220F-586D-96C2-7013-0162E8BA6E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77294" y="1052922"/>
              <a:ext cx="46179" cy="48279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900 w 1094"/>
                <a:gd name="T5" fmla="*/ 195 h 1094"/>
                <a:gd name="T6" fmla="*/ 900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97" name="Freeform 397">
              <a:extLst>
                <a:ext uri="{FF2B5EF4-FFF2-40B4-BE49-F238E27FC236}">
                  <a16:creationId xmlns:a16="http://schemas.microsoft.com/office/drawing/2014/main" xmlns="" id="{2AB60C06-B3BD-3336-B2B5-181C6A13296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7363" y="427407"/>
              <a:ext cx="48279" cy="482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98" name="Freeform 398">
              <a:extLst>
                <a:ext uri="{FF2B5EF4-FFF2-40B4-BE49-F238E27FC236}">
                  <a16:creationId xmlns:a16="http://schemas.microsoft.com/office/drawing/2014/main" xmlns="" id="{023AE478-FDFF-A76D-8F8D-D6511CDEECA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5995" y="498774"/>
              <a:ext cx="48279" cy="482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99" name="Oval 399">
              <a:extLst>
                <a:ext uri="{FF2B5EF4-FFF2-40B4-BE49-F238E27FC236}">
                  <a16:creationId xmlns:a16="http://schemas.microsoft.com/office/drawing/2014/main" xmlns="" id="{436CCADC-EE90-3883-C143-291045E64D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6726" y="572240"/>
              <a:ext cx="44081" cy="44081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00" name="Oval 400">
              <a:extLst>
                <a:ext uri="{FF2B5EF4-FFF2-40B4-BE49-F238E27FC236}">
                  <a16:creationId xmlns:a16="http://schemas.microsoft.com/office/drawing/2014/main" xmlns="" id="{24CCB7D4-70BC-C439-2D14-087826983F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5359" y="643608"/>
              <a:ext cx="44081" cy="41981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01" name="Freeform 401">
              <a:extLst>
                <a:ext uri="{FF2B5EF4-FFF2-40B4-BE49-F238E27FC236}">
                  <a16:creationId xmlns:a16="http://schemas.microsoft.com/office/drawing/2014/main" xmlns="" id="{4B7B3F07-AB41-3C8F-F88B-81FD17BC6C93}"/>
                </a:ext>
              </a:extLst>
            </p:cNvPr>
            <p:cNvSpPr>
              <a:spLocks/>
            </p:cNvSpPr>
            <p:nvPr/>
          </p:nvSpPr>
          <p:spPr bwMode="auto">
            <a:xfrm>
              <a:off x="901893" y="710777"/>
              <a:ext cx="48279" cy="48279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6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02" name="Freeform 402">
              <a:extLst>
                <a:ext uri="{FF2B5EF4-FFF2-40B4-BE49-F238E27FC236}">
                  <a16:creationId xmlns:a16="http://schemas.microsoft.com/office/drawing/2014/main" xmlns="" id="{75290AFC-814D-4866-5434-BD365BF51F88}"/>
                </a:ext>
              </a:extLst>
            </p:cNvPr>
            <p:cNvSpPr>
              <a:spLocks/>
            </p:cNvSpPr>
            <p:nvPr/>
          </p:nvSpPr>
          <p:spPr bwMode="auto">
            <a:xfrm>
              <a:off x="832623" y="782145"/>
              <a:ext cx="46179" cy="48279"/>
            </a:xfrm>
            <a:custGeom>
              <a:avLst/>
              <a:gdLst>
                <a:gd name="T0" fmla="*/ 194 w 1094"/>
                <a:gd name="T1" fmla="*/ 899 h 1094"/>
                <a:gd name="T2" fmla="*/ 194 w 1094"/>
                <a:gd name="T3" fmla="*/ 194 h 1094"/>
                <a:gd name="T4" fmla="*/ 899 w 1094"/>
                <a:gd name="T5" fmla="*/ 194 h 1094"/>
                <a:gd name="T6" fmla="*/ 899 w 1094"/>
                <a:gd name="T7" fmla="*/ 899 h 1094"/>
                <a:gd name="T8" fmla="*/ 194 w 1094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03" name="Freeform 403">
              <a:extLst>
                <a:ext uri="{FF2B5EF4-FFF2-40B4-BE49-F238E27FC236}">
                  <a16:creationId xmlns:a16="http://schemas.microsoft.com/office/drawing/2014/main" xmlns="" id="{9AED5218-B5A1-DFA6-2F38-772370657D73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56" y="853512"/>
              <a:ext cx="48279" cy="482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6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04" name="Freeform 404">
              <a:extLst>
                <a:ext uri="{FF2B5EF4-FFF2-40B4-BE49-F238E27FC236}">
                  <a16:creationId xmlns:a16="http://schemas.microsoft.com/office/drawing/2014/main" xmlns="" id="{4E997065-DC09-6558-53F0-2055DD0103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89888" y="924880"/>
              <a:ext cx="48279" cy="482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05" name="Freeform 405">
              <a:extLst>
                <a:ext uri="{FF2B5EF4-FFF2-40B4-BE49-F238E27FC236}">
                  <a16:creationId xmlns:a16="http://schemas.microsoft.com/office/drawing/2014/main" xmlns="" id="{1FC2B492-CA3C-E997-C813-80B6D04B55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18521" y="996247"/>
              <a:ext cx="48279" cy="482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06" name="Freeform 418">
              <a:extLst>
                <a:ext uri="{FF2B5EF4-FFF2-40B4-BE49-F238E27FC236}">
                  <a16:creationId xmlns:a16="http://schemas.microsoft.com/office/drawing/2014/main" xmlns="" id="{E8979222-37CF-59F8-F769-3232233A3DB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8589" y="370732"/>
              <a:ext cx="48278" cy="46179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89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07" name="Freeform 419">
              <a:extLst>
                <a:ext uri="{FF2B5EF4-FFF2-40B4-BE49-F238E27FC236}">
                  <a16:creationId xmlns:a16="http://schemas.microsoft.com/office/drawing/2014/main" xmlns="" id="{78635079-B048-AF9B-A49E-930F5F3EB39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7221" y="440001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08" name="Freeform 420">
              <a:extLst>
                <a:ext uri="{FF2B5EF4-FFF2-40B4-BE49-F238E27FC236}">
                  <a16:creationId xmlns:a16="http://schemas.microsoft.com/office/drawing/2014/main" xmlns="" id="{CD59F882-D4C7-3678-4DCE-12ABAC51AEF5}"/>
                </a:ext>
              </a:extLst>
            </p:cNvPr>
            <p:cNvSpPr>
              <a:spLocks/>
            </p:cNvSpPr>
            <p:nvPr/>
          </p:nvSpPr>
          <p:spPr bwMode="auto">
            <a:xfrm>
              <a:off x="985854" y="511368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09" name="Freeform 421">
              <a:extLst>
                <a:ext uri="{FF2B5EF4-FFF2-40B4-BE49-F238E27FC236}">
                  <a16:creationId xmlns:a16="http://schemas.microsoft.com/office/drawing/2014/main" xmlns="" id="{12425F26-A64B-7D95-2485-FE8AF40F3679}"/>
                </a:ext>
              </a:extLst>
            </p:cNvPr>
            <p:cNvSpPr>
              <a:spLocks/>
            </p:cNvSpPr>
            <p:nvPr/>
          </p:nvSpPr>
          <p:spPr bwMode="auto">
            <a:xfrm>
              <a:off x="916585" y="582736"/>
              <a:ext cx="46179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10" name="Freeform 422">
              <a:extLst>
                <a:ext uri="{FF2B5EF4-FFF2-40B4-BE49-F238E27FC236}">
                  <a16:creationId xmlns:a16="http://schemas.microsoft.com/office/drawing/2014/main" xmlns="" id="{2E07A129-7B59-01D9-A617-91000174515A}"/>
                </a:ext>
              </a:extLst>
            </p:cNvPr>
            <p:cNvSpPr>
              <a:spLocks/>
            </p:cNvSpPr>
            <p:nvPr/>
          </p:nvSpPr>
          <p:spPr bwMode="auto">
            <a:xfrm>
              <a:off x="845218" y="654104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899 w 1094"/>
                <a:gd name="T5" fmla="*/ 195 h 1094"/>
                <a:gd name="T6" fmla="*/ 899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11" name="Oval 423">
              <a:extLst>
                <a:ext uri="{FF2B5EF4-FFF2-40B4-BE49-F238E27FC236}">
                  <a16:creationId xmlns:a16="http://schemas.microsoft.com/office/drawing/2014/main" xmlns="" id="{FDFD7E96-392F-D3DA-F1CB-4E49D9C5B5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5949" y="727570"/>
              <a:ext cx="44080" cy="41981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12" name="Freeform 424">
              <a:extLst>
                <a:ext uri="{FF2B5EF4-FFF2-40B4-BE49-F238E27FC236}">
                  <a16:creationId xmlns:a16="http://schemas.microsoft.com/office/drawing/2014/main" xmlns="" id="{7C6C95A9-3F6A-AE0E-FDE7-E839CC492B3E}"/>
                </a:ext>
              </a:extLst>
            </p:cNvPr>
            <p:cNvSpPr>
              <a:spLocks/>
            </p:cNvSpPr>
            <p:nvPr/>
          </p:nvSpPr>
          <p:spPr bwMode="auto">
            <a:xfrm>
              <a:off x="702483" y="796839"/>
              <a:ext cx="48278" cy="46179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89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13" name="Freeform 425">
              <a:extLst>
                <a:ext uri="{FF2B5EF4-FFF2-40B4-BE49-F238E27FC236}">
                  <a16:creationId xmlns:a16="http://schemas.microsoft.com/office/drawing/2014/main" xmlns="" id="{18BD09AC-C195-E1D0-0C09-924BBB36F80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115" y="866107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14" name="Freeform 426">
              <a:extLst>
                <a:ext uri="{FF2B5EF4-FFF2-40B4-BE49-F238E27FC236}">
                  <a16:creationId xmlns:a16="http://schemas.microsoft.com/office/drawing/2014/main" xmlns="" id="{099C463A-C32B-B2BA-1CAC-33E73B8E4718}"/>
                </a:ext>
              </a:extLst>
            </p:cNvPr>
            <p:cNvSpPr>
              <a:spLocks/>
            </p:cNvSpPr>
            <p:nvPr/>
          </p:nvSpPr>
          <p:spPr bwMode="auto">
            <a:xfrm>
              <a:off x="559747" y="937475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15" name="Freeform 438">
              <a:extLst>
                <a:ext uri="{FF2B5EF4-FFF2-40B4-BE49-F238E27FC236}">
                  <a16:creationId xmlns:a16="http://schemas.microsoft.com/office/drawing/2014/main" xmlns="" id="{12A33860-5D2A-2D78-295F-8CD5345BB38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1915" y="311959"/>
              <a:ext cx="46179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5 h 1094"/>
                <a:gd name="T4" fmla="*/ 900 w 1095"/>
                <a:gd name="T5" fmla="*/ 195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16" name="Freeform 439">
              <a:extLst>
                <a:ext uri="{FF2B5EF4-FFF2-40B4-BE49-F238E27FC236}">
                  <a16:creationId xmlns:a16="http://schemas.microsoft.com/office/drawing/2014/main" xmlns="" id="{B3D10206-E208-E679-035F-A556DDCDFD5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0547" y="383327"/>
              <a:ext cx="48278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17" name="Freeform 440">
              <a:extLst>
                <a:ext uri="{FF2B5EF4-FFF2-40B4-BE49-F238E27FC236}">
                  <a16:creationId xmlns:a16="http://schemas.microsoft.com/office/drawing/2014/main" xmlns="" id="{A51EBC09-168E-0130-2159-309E285DA7E3}"/>
                </a:ext>
              </a:extLst>
            </p:cNvPr>
            <p:cNvSpPr>
              <a:spLocks/>
            </p:cNvSpPr>
            <p:nvPr/>
          </p:nvSpPr>
          <p:spPr bwMode="auto">
            <a:xfrm>
              <a:off x="929180" y="454694"/>
              <a:ext cx="48278" cy="461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6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6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18" name="Freeform 441">
              <a:extLst>
                <a:ext uri="{FF2B5EF4-FFF2-40B4-BE49-F238E27FC236}">
                  <a16:creationId xmlns:a16="http://schemas.microsoft.com/office/drawing/2014/main" xmlns="" id="{C4402B8B-29A4-BF30-611B-8133336E296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7812" y="523963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19" name="Freeform 442">
              <a:extLst>
                <a:ext uri="{FF2B5EF4-FFF2-40B4-BE49-F238E27FC236}">
                  <a16:creationId xmlns:a16="http://schemas.microsoft.com/office/drawing/2014/main" xmlns="" id="{721509AE-D02C-9FEA-B587-8EBCBF09A771}"/>
                </a:ext>
              </a:extLst>
            </p:cNvPr>
            <p:cNvSpPr>
              <a:spLocks/>
            </p:cNvSpPr>
            <p:nvPr/>
          </p:nvSpPr>
          <p:spPr bwMode="auto">
            <a:xfrm>
              <a:off x="786444" y="595330"/>
              <a:ext cx="48278" cy="48278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20" name="Oval 443">
              <a:extLst>
                <a:ext uri="{FF2B5EF4-FFF2-40B4-BE49-F238E27FC236}">
                  <a16:creationId xmlns:a16="http://schemas.microsoft.com/office/drawing/2014/main" xmlns="" id="{787BC33F-D530-B0FE-C1F9-17CAF5A654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176" y="668797"/>
              <a:ext cx="44080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21" name="Oval 444">
              <a:extLst>
                <a:ext uri="{FF2B5EF4-FFF2-40B4-BE49-F238E27FC236}">
                  <a16:creationId xmlns:a16="http://schemas.microsoft.com/office/drawing/2014/main" xmlns="" id="{455A4D88-1EBA-304D-762B-3A0E9CB851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7907" y="740164"/>
              <a:ext cx="41981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22" name="Freeform 445">
              <a:extLst>
                <a:ext uri="{FF2B5EF4-FFF2-40B4-BE49-F238E27FC236}">
                  <a16:creationId xmlns:a16="http://schemas.microsoft.com/office/drawing/2014/main" xmlns="" id="{FD53EBBF-8A5D-54E1-35C1-F0C852447B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441" y="809433"/>
              <a:ext cx="48278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23" name="Freeform 446">
              <a:extLst>
                <a:ext uri="{FF2B5EF4-FFF2-40B4-BE49-F238E27FC236}">
                  <a16:creationId xmlns:a16="http://schemas.microsoft.com/office/drawing/2014/main" xmlns="" id="{F7F4936A-9B65-208E-0C9D-19DD9DA387F4}"/>
                </a:ext>
              </a:extLst>
            </p:cNvPr>
            <p:cNvSpPr>
              <a:spLocks/>
            </p:cNvSpPr>
            <p:nvPr/>
          </p:nvSpPr>
          <p:spPr bwMode="auto">
            <a:xfrm>
              <a:off x="503073" y="880800"/>
              <a:ext cx="48278" cy="46179"/>
            </a:xfrm>
            <a:custGeom>
              <a:avLst/>
              <a:gdLst>
                <a:gd name="T0" fmla="*/ 194 w 1094"/>
                <a:gd name="T1" fmla="*/ 899 h 1094"/>
                <a:gd name="T2" fmla="*/ 194 w 1094"/>
                <a:gd name="T3" fmla="*/ 194 h 1094"/>
                <a:gd name="T4" fmla="*/ 899 w 1094"/>
                <a:gd name="T5" fmla="*/ 194 h 1094"/>
                <a:gd name="T6" fmla="*/ 899 w 1094"/>
                <a:gd name="T7" fmla="*/ 899 h 1094"/>
                <a:gd name="T8" fmla="*/ 194 w 1094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24" name="Freeform 458">
              <a:extLst>
                <a:ext uri="{FF2B5EF4-FFF2-40B4-BE49-F238E27FC236}">
                  <a16:creationId xmlns:a16="http://schemas.microsoft.com/office/drawing/2014/main" xmlns="" id="{36B1001A-8950-D531-5685-EDC322A9127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3141" y="253186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25" name="Freeform 459">
              <a:extLst>
                <a:ext uri="{FF2B5EF4-FFF2-40B4-BE49-F238E27FC236}">
                  <a16:creationId xmlns:a16="http://schemas.microsoft.com/office/drawing/2014/main" xmlns="" id="{FDB0D192-F3F2-0B2F-A58B-139DA20636E8}"/>
                </a:ext>
              </a:extLst>
            </p:cNvPr>
            <p:cNvSpPr>
              <a:spLocks/>
            </p:cNvSpPr>
            <p:nvPr/>
          </p:nvSpPr>
          <p:spPr bwMode="auto">
            <a:xfrm>
              <a:off x="941774" y="324553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899 w 1094"/>
                <a:gd name="T5" fmla="*/ 195 h 1094"/>
                <a:gd name="T6" fmla="*/ 899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26" name="Freeform 460">
              <a:extLst>
                <a:ext uri="{FF2B5EF4-FFF2-40B4-BE49-F238E27FC236}">
                  <a16:creationId xmlns:a16="http://schemas.microsoft.com/office/drawing/2014/main" xmlns="" id="{84D317F8-6BDA-949C-ADB7-BB7ED3556C05}"/>
                </a:ext>
              </a:extLst>
            </p:cNvPr>
            <p:cNvSpPr>
              <a:spLocks/>
            </p:cNvSpPr>
            <p:nvPr/>
          </p:nvSpPr>
          <p:spPr bwMode="auto">
            <a:xfrm>
              <a:off x="870406" y="395921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4 h 1094"/>
                <a:gd name="T4" fmla="*/ 900 w 1094"/>
                <a:gd name="T5" fmla="*/ 194 h 1094"/>
                <a:gd name="T6" fmla="*/ 900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27" name="Freeform 461">
              <a:extLst>
                <a:ext uri="{FF2B5EF4-FFF2-40B4-BE49-F238E27FC236}">
                  <a16:creationId xmlns:a16="http://schemas.microsoft.com/office/drawing/2014/main" xmlns="" id="{259BDD6C-E6DB-ACF9-BD62-3A4C6750E93B}"/>
                </a:ext>
              </a:extLst>
            </p:cNvPr>
            <p:cNvSpPr>
              <a:spLocks/>
            </p:cNvSpPr>
            <p:nvPr/>
          </p:nvSpPr>
          <p:spPr bwMode="auto">
            <a:xfrm>
              <a:off x="799039" y="467288"/>
              <a:ext cx="48278" cy="48278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89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28" name="Freeform 462">
              <a:extLst>
                <a:ext uri="{FF2B5EF4-FFF2-40B4-BE49-F238E27FC236}">
                  <a16:creationId xmlns:a16="http://schemas.microsoft.com/office/drawing/2014/main" xmlns="" id="{689B75B9-2D80-9D74-C83D-31B73433E171}"/>
                </a:ext>
              </a:extLst>
            </p:cNvPr>
            <p:cNvSpPr>
              <a:spLocks/>
            </p:cNvSpPr>
            <p:nvPr/>
          </p:nvSpPr>
          <p:spPr bwMode="auto">
            <a:xfrm>
              <a:off x="729770" y="538656"/>
              <a:ext cx="46179" cy="461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29" name="Freeform 463">
              <a:extLst>
                <a:ext uri="{FF2B5EF4-FFF2-40B4-BE49-F238E27FC236}">
                  <a16:creationId xmlns:a16="http://schemas.microsoft.com/office/drawing/2014/main" xmlns="" id="{4EFF6B8D-BD63-97FF-83F2-596F9C573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658403" y="607925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30" name="Freeform 464">
              <a:extLst>
                <a:ext uri="{FF2B5EF4-FFF2-40B4-BE49-F238E27FC236}">
                  <a16:creationId xmlns:a16="http://schemas.microsoft.com/office/drawing/2014/main" xmlns="" id="{9542918E-FD73-871E-3612-510D1C404D28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035" y="679292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31" name="Freeform 465">
              <a:extLst>
                <a:ext uri="{FF2B5EF4-FFF2-40B4-BE49-F238E27FC236}">
                  <a16:creationId xmlns:a16="http://schemas.microsoft.com/office/drawing/2014/main" xmlns="" id="{64048E43-342C-3461-54EA-1B89FBB11B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15667" y="750660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899 w 1094"/>
                <a:gd name="T5" fmla="*/ 195 h 1094"/>
                <a:gd name="T6" fmla="*/ 899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32" name="Freeform 466">
              <a:extLst>
                <a:ext uri="{FF2B5EF4-FFF2-40B4-BE49-F238E27FC236}">
                  <a16:creationId xmlns:a16="http://schemas.microsoft.com/office/drawing/2014/main" xmlns="" id="{1630A430-F2AD-5DA9-2559-774211197CC5}"/>
                </a:ext>
              </a:extLst>
            </p:cNvPr>
            <p:cNvSpPr>
              <a:spLocks/>
            </p:cNvSpPr>
            <p:nvPr/>
          </p:nvSpPr>
          <p:spPr bwMode="auto">
            <a:xfrm>
              <a:off x="444300" y="822027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4 h 1094"/>
                <a:gd name="T4" fmla="*/ 900 w 1094"/>
                <a:gd name="T5" fmla="*/ 194 h 1094"/>
                <a:gd name="T6" fmla="*/ 900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33" name="Freeform 478">
              <a:extLst>
                <a:ext uri="{FF2B5EF4-FFF2-40B4-BE49-F238E27FC236}">
                  <a16:creationId xmlns:a16="http://schemas.microsoft.com/office/drawing/2014/main" xmlns="" id="{415F4B21-115D-438C-2D95-209C6D2CE4AD}"/>
                </a:ext>
              </a:extLst>
            </p:cNvPr>
            <p:cNvSpPr>
              <a:spLocks/>
            </p:cNvSpPr>
            <p:nvPr/>
          </p:nvSpPr>
          <p:spPr bwMode="auto">
            <a:xfrm>
              <a:off x="954368" y="196512"/>
              <a:ext cx="48278" cy="461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34" name="Freeform 479">
              <a:extLst>
                <a:ext uri="{FF2B5EF4-FFF2-40B4-BE49-F238E27FC236}">
                  <a16:creationId xmlns:a16="http://schemas.microsoft.com/office/drawing/2014/main" xmlns="" id="{883A6B40-FF67-52EC-4734-F9AF04A3BA53}"/>
                </a:ext>
              </a:extLst>
            </p:cNvPr>
            <p:cNvSpPr>
              <a:spLocks/>
            </p:cNvSpPr>
            <p:nvPr/>
          </p:nvSpPr>
          <p:spPr bwMode="auto">
            <a:xfrm>
              <a:off x="885100" y="267879"/>
              <a:ext cx="46179" cy="461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35" name="Freeform 480">
              <a:extLst>
                <a:ext uri="{FF2B5EF4-FFF2-40B4-BE49-F238E27FC236}">
                  <a16:creationId xmlns:a16="http://schemas.microsoft.com/office/drawing/2014/main" xmlns="" id="{1D34B30E-40A4-723C-F9B7-CE6966EFAFB1}"/>
                </a:ext>
              </a:extLst>
            </p:cNvPr>
            <p:cNvSpPr>
              <a:spLocks/>
            </p:cNvSpPr>
            <p:nvPr/>
          </p:nvSpPr>
          <p:spPr bwMode="auto">
            <a:xfrm>
              <a:off x="813732" y="337148"/>
              <a:ext cx="46179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36" name="Freeform 481">
              <a:extLst>
                <a:ext uri="{FF2B5EF4-FFF2-40B4-BE49-F238E27FC236}">
                  <a16:creationId xmlns:a16="http://schemas.microsoft.com/office/drawing/2014/main" xmlns="" id="{6B1C4AB8-D854-FA07-6C8E-A5A5E7786DBE}"/>
                </a:ext>
              </a:extLst>
            </p:cNvPr>
            <p:cNvSpPr>
              <a:spLocks/>
            </p:cNvSpPr>
            <p:nvPr/>
          </p:nvSpPr>
          <p:spPr bwMode="auto">
            <a:xfrm>
              <a:off x="742364" y="408515"/>
              <a:ext cx="48278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5 h 1094"/>
                <a:gd name="T4" fmla="*/ 900 w 1095"/>
                <a:gd name="T5" fmla="*/ 195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37" name="Freeform 482">
              <a:extLst>
                <a:ext uri="{FF2B5EF4-FFF2-40B4-BE49-F238E27FC236}">
                  <a16:creationId xmlns:a16="http://schemas.microsoft.com/office/drawing/2014/main" xmlns="" id="{03196FFB-60C8-1A61-DE5F-DA87EFB11D45}"/>
                </a:ext>
              </a:extLst>
            </p:cNvPr>
            <p:cNvSpPr>
              <a:spLocks/>
            </p:cNvSpPr>
            <p:nvPr/>
          </p:nvSpPr>
          <p:spPr bwMode="auto">
            <a:xfrm>
              <a:off x="670997" y="479883"/>
              <a:ext cx="48278" cy="48278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38" name="Freeform 483">
              <a:extLst>
                <a:ext uri="{FF2B5EF4-FFF2-40B4-BE49-F238E27FC236}">
                  <a16:creationId xmlns:a16="http://schemas.microsoft.com/office/drawing/2014/main" xmlns="" id="{4966A9E6-A74B-84DA-3AB8-430F05EA132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629" y="551250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39" name="Freeform 484">
              <a:extLst>
                <a:ext uri="{FF2B5EF4-FFF2-40B4-BE49-F238E27FC236}">
                  <a16:creationId xmlns:a16="http://schemas.microsoft.com/office/drawing/2014/main" xmlns="" id="{0D54B2A3-5E00-C2E7-04E6-391DED8C5858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262" y="622618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40" name="Freeform 485">
              <a:extLst>
                <a:ext uri="{FF2B5EF4-FFF2-40B4-BE49-F238E27FC236}">
                  <a16:creationId xmlns:a16="http://schemas.microsoft.com/office/drawing/2014/main" xmlns="" id="{2F5C6050-56B9-0E99-EC56-B8EC33FE168F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894" y="693985"/>
              <a:ext cx="48278" cy="461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41" name="Oval 486">
              <a:extLst>
                <a:ext uri="{FF2B5EF4-FFF2-40B4-BE49-F238E27FC236}">
                  <a16:creationId xmlns:a16="http://schemas.microsoft.com/office/drawing/2014/main" xmlns="" id="{4762E9A9-9270-BF9B-4A0B-B1707E5A85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9725" y="765353"/>
              <a:ext cx="41981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42" name="Oval 498">
              <a:extLst>
                <a:ext uri="{FF2B5EF4-FFF2-40B4-BE49-F238E27FC236}">
                  <a16:creationId xmlns:a16="http://schemas.microsoft.com/office/drawing/2014/main" xmlns="" id="{BA6C803E-54BF-A106-A560-3C99E853DB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9793" y="139837"/>
              <a:ext cx="44080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43" name="Oval 499">
              <a:extLst>
                <a:ext uri="{FF2B5EF4-FFF2-40B4-BE49-F238E27FC236}">
                  <a16:creationId xmlns:a16="http://schemas.microsoft.com/office/drawing/2014/main" xmlns="" id="{2F3D6513-6C12-8C4E-8DEC-0C8EE3E110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8425" y="211205"/>
              <a:ext cx="44080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44" name="Freeform 500">
              <a:extLst>
                <a:ext uri="{FF2B5EF4-FFF2-40B4-BE49-F238E27FC236}">
                  <a16:creationId xmlns:a16="http://schemas.microsoft.com/office/drawing/2014/main" xmlns="" id="{DDAC18A7-FEE2-F005-7D3E-035FAB86198C}"/>
                </a:ext>
              </a:extLst>
            </p:cNvPr>
            <p:cNvSpPr>
              <a:spLocks/>
            </p:cNvSpPr>
            <p:nvPr/>
          </p:nvSpPr>
          <p:spPr bwMode="auto">
            <a:xfrm>
              <a:off x="754959" y="280473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45" name="Freeform 501">
              <a:extLst>
                <a:ext uri="{FF2B5EF4-FFF2-40B4-BE49-F238E27FC236}">
                  <a16:creationId xmlns:a16="http://schemas.microsoft.com/office/drawing/2014/main" xmlns="" id="{58EAA11F-2531-E7E9-4665-4C5A59599774}"/>
                </a:ext>
              </a:extLst>
            </p:cNvPr>
            <p:cNvSpPr>
              <a:spLocks/>
            </p:cNvSpPr>
            <p:nvPr/>
          </p:nvSpPr>
          <p:spPr bwMode="auto">
            <a:xfrm>
              <a:off x="683591" y="351841"/>
              <a:ext cx="48278" cy="461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46" name="Freeform 502">
              <a:extLst>
                <a:ext uri="{FF2B5EF4-FFF2-40B4-BE49-F238E27FC236}">
                  <a16:creationId xmlns:a16="http://schemas.microsoft.com/office/drawing/2014/main" xmlns="" id="{F72F5351-9B83-E8B2-DCF6-6CA67DE53A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12224" y="421109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899 w 1094"/>
                <a:gd name="T5" fmla="*/ 195 h 1094"/>
                <a:gd name="T6" fmla="*/ 899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47" name="Freeform 503">
              <a:extLst>
                <a:ext uri="{FF2B5EF4-FFF2-40B4-BE49-F238E27FC236}">
                  <a16:creationId xmlns:a16="http://schemas.microsoft.com/office/drawing/2014/main" xmlns="" id="{BC2763A8-5AEA-4542-1A73-4CA69D1829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955" y="492477"/>
              <a:ext cx="46179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4 h 1094"/>
                <a:gd name="T4" fmla="*/ 900 w 1094"/>
                <a:gd name="T5" fmla="*/ 194 h 1094"/>
                <a:gd name="T6" fmla="*/ 900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48" name="Freeform 504">
              <a:extLst>
                <a:ext uri="{FF2B5EF4-FFF2-40B4-BE49-F238E27FC236}">
                  <a16:creationId xmlns:a16="http://schemas.microsoft.com/office/drawing/2014/main" xmlns="" id="{168BA17E-4672-6558-F49E-674AD76555FD}"/>
                </a:ext>
              </a:extLst>
            </p:cNvPr>
            <p:cNvSpPr>
              <a:spLocks/>
            </p:cNvSpPr>
            <p:nvPr/>
          </p:nvSpPr>
          <p:spPr bwMode="auto">
            <a:xfrm>
              <a:off x="471587" y="563845"/>
              <a:ext cx="48278" cy="48278"/>
            </a:xfrm>
            <a:custGeom>
              <a:avLst/>
              <a:gdLst>
                <a:gd name="T0" fmla="*/ 195 w 1094"/>
                <a:gd name="T1" fmla="*/ 899 h 1094"/>
                <a:gd name="T2" fmla="*/ 195 w 1094"/>
                <a:gd name="T3" fmla="*/ 194 h 1094"/>
                <a:gd name="T4" fmla="*/ 900 w 1094"/>
                <a:gd name="T5" fmla="*/ 194 h 1094"/>
                <a:gd name="T6" fmla="*/ 900 w 1094"/>
                <a:gd name="T7" fmla="*/ 899 h 1094"/>
                <a:gd name="T8" fmla="*/ 195 w 1094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899"/>
                  </a:cubicBezTo>
                  <a:cubicBezTo>
                    <a:pt x="705" y="1094"/>
                    <a:pt x="389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49" name="Freeform 505">
              <a:extLst>
                <a:ext uri="{FF2B5EF4-FFF2-40B4-BE49-F238E27FC236}">
                  <a16:creationId xmlns:a16="http://schemas.microsoft.com/office/drawing/2014/main" xmlns="" id="{9DF9D880-AFCA-CF0A-8055-75E45A971DCE}"/>
                </a:ext>
              </a:extLst>
            </p:cNvPr>
            <p:cNvSpPr>
              <a:spLocks/>
            </p:cNvSpPr>
            <p:nvPr/>
          </p:nvSpPr>
          <p:spPr bwMode="auto">
            <a:xfrm>
              <a:off x="400220" y="635212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50" name="Freeform 506">
              <a:extLst>
                <a:ext uri="{FF2B5EF4-FFF2-40B4-BE49-F238E27FC236}">
                  <a16:creationId xmlns:a16="http://schemas.microsoft.com/office/drawing/2014/main" xmlns="" id="{6F6EC4A8-65A1-FBE8-2C12-6A3DD3F580F2}"/>
                </a:ext>
              </a:extLst>
            </p:cNvPr>
            <p:cNvSpPr>
              <a:spLocks/>
            </p:cNvSpPr>
            <p:nvPr/>
          </p:nvSpPr>
          <p:spPr bwMode="auto">
            <a:xfrm>
              <a:off x="328852" y="706580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51" name="Oval 518">
              <a:extLst>
                <a:ext uri="{FF2B5EF4-FFF2-40B4-BE49-F238E27FC236}">
                  <a16:creationId xmlns:a16="http://schemas.microsoft.com/office/drawing/2014/main" xmlns="" id="{66E58AEA-5BE1-DF37-5DA5-8275BB6D41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1020" y="81064"/>
              <a:ext cx="44080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52" name="Freeform 519">
              <a:extLst>
                <a:ext uri="{FF2B5EF4-FFF2-40B4-BE49-F238E27FC236}">
                  <a16:creationId xmlns:a16="http://schemas.microsoft.com/office/drawing/2014/main" xmlns="" id="{AEAAECA5-BC97-E8CA-023C-A850BB089519}"/>
                </a:ext>
              </a:extLst>
            </p:cNvPr>
            <p:cNvSpPr>
              <a:spLocks/>
            </p:cNvSpPr>
            <p:nvPr/>
          </p:nvSpPr>
          <p:spPr bwMode="auto">
            <a:xfrm>
              <a:off x="767553" y="150333"/>
              <a:ext cx="48278" cy="48278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53" name="Freeform 520">
              <a:extLst>
                <a:ext uri="{FF2B5EF4-FFF2-40B4-BE49-F238E27FC236}">
                  <a16:creationId xmlns:a16="http://schemas.microsoft.com/office/drawing/2014/main" xmlns="" id="{0722834B-486C-7822-5015-AEBCE7018A0D}"/>
                </a:ext>
              </a:extLst>
            </p:cNvPr>
            <p:cNvSpPr>
              <a:spLocks/>
            </p:cNvSpPr>
            <p:nvPr/>
          </p:nvSpPr>
          <p:spPr bwMode="auto">
            <a:xfrm>
              <a:off x="696185" y="221700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54" name="Freeform 521">
              <a:extLst>
                <a:ext uri="{FF2B5EF4-FFF2-40B4-BE49-F238E27FC236}">
                  <a16:creationId xmlns:a16="http://schemas.microsoft.com/office/drawing/2014/main" xmlns="" id="{CC256974-C51E-3E08-B54B-4A40CC6D17D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917" y="293068"/>
              <a:ext cx="46179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55" name="Freeform 522">
              <a:extLst>
                <a:ext uri="{FF2B5EF4-FFF2-40B4-BE49-F238E27FC236}">
                  <a16:creationId xmlns:a16="http://schemas.microsoft.com/office/drawing/2014/main" xmlns="" id="{98C17D6B-814F-B76F-51EE-BCAA8775BCB0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549" y="364435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56" name="Freeform 523">
              <a:extLst>
                <a:ext uri="{FF2B5EF4-FFF2-40B4-BE49-F238E27FC236}">
                  <a16:creationId xmlns:a16="http://schemas.microsoft.com/office/drawing/2014/main" xmlns="" id="{7D0BA41D-45DC-1F42-89C5-3B770D125D82}"/>
                </a:ext>
              </a:extLst>
            </p:cNvPr>
            <p:cNvSpPr>
              <a:spLocks/>
            </p:cNvSpPr>
            <p:nvPr/>
          </p:nvSpPr>
          <p:spPr bwMode="auto">
            <a:xfrm>
              <a:off x="484182" y="435803"/>
              <a:ext cx="48278" cy="461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57" name="Freeform 524">
              <a:extLst>
                <a:ext uri="{FF2B5EF4-FFF2-40B4-BE49-F238E27FC236}">
                  <a16:creationId xmlns:a16="http://schemas.microsoft.com/office/drawing/2014/main" xmlns="" id="{3B5C7677-95E0-27C4-14F6-65C047361DC2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814" y="507170"/>
              <a:ext cx="48278" cy="46179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58" name="Freeform 525">
              <a:extLst>
                <a:ext uri="{FF2B5EF4-FFF2-40B4-BE49-F238E27FC236}">
                  <a16:creationId xmlns:a16="http://schemas.microsoft.com/office/drawing/2014/main" xmlns="" id="{B276CAAA-4345-FDA6-EFB0-CFE2ED412ABF}"/>
                </a:ext>
              </a:extLst>
            </p:cNvPr>
            <p:cNvSpPr>
              <a:spLocks/>
            </p:cNvSpPr>
            <p:nvPr/>
          </p:nvSpPr>
          <p:spPr bwMode="auto">
            <a:xfrm>
              <a:off x="341447" y="576439"/>
              <a:ext cx="48278" cy="48278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59" name="Freeform 526">
              <a:extLst>
                <a:ext uri="{FF2B5EF4-FFF2-40B4-BE49-F238E27FC236}">
                  <a16:creationId xmlns:a16="http://schemas.microsoft.com/office/drawing/2014/main" xmlns="" id="{51A0ED6F-695B-B659-46A4-BD0E65972D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079" y="647806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60" name="Freeform 538">
              <a:extLst>
                <a:ext uri="{FF2B5EF4-FFF2-40B4-BE49-F238E27FC236}">
                  <a16:creationId xmlns:a16="http://schemas.microsoft.com/office/drawing/2014/main" xmlns="" id="{DF37DF1B-B926-D842-E49B-26A15143D4CE}"/>
                </a:ext>
              </a:extLst>
            </p:cNvPr>
            <p:cNvSpPr>
              <a:spLocks/>
            </p:cNvSpPr>
            <p:nvPr/>
          </p:nvSpPr>
          <p:spPr bwMode="auto">
            <a:xfrm>
              <a:off x="782246" y="22291"/>
              <a:ext cx="46179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61" name="Freeform 539">
              <a:extLst>
                <a:ext uri="{FF2B5EF4-FFF2-40B4-BE49-F238E27FC236}">
                  <a16:creationId xmlns:a16="http://schemas.microsoft.com/office/drawing/2014/main" xmlns="" id="{BC7266E5-3CB7-4BB6-4565-162D4AD232EA}"/>
                </a:ext>
              </a:extLst>
            </p:cNvPr>
            <p:cNvSpPr>
              <a:spLocks/>
            </p:cNvSpPr>
            <p:nvPr/>
          </p:nvSpPr>
          <p:spPr bwMode="auto">
            <a:xfrm>
              <a:off x="710879" y="93658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899 w 1094"/>
                <a:gd name="T5" fmla="*/ 195 h 1094"/>
                <a:gd name="T6" fmla="*/ 899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62" name="Oval 540">
              <a:extLst>
                <a:ext uri="{FF2B5EF4-FFF2-40B4-BE49-F238E27FC236}">
                  <a16:creationId xmlns:a16="http://schemas.microsoft.com/office/drawing/2014/main" xmlns="" id="{1A67E7FE-160E-B7CD-F6F0-3F7631F13F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1610" y="167125"/>
              <a:ext cx="44080" cy="41981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63" name="Oval 541">
              <a:extLst>
                <a:ext uri="{FF2B5EF4-FFF2-40B4-BE49-F238E27FC236}">
                  <a16:creationId xmlns:a16="http://schemas.microsoft.com/office/drawing/2014/main" xmlns="" id="{8723EBED-0FF9-E79E-9168-800AAFF3E8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243" y="236393"/>
              <a:ext cx="44080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64" name="Freeform 542">
              <a:extLst>
                <a:ext uri="{FF2B5EF4-FFF2-40B4-BE49-F238E27FC236}">
                  <a16:creationId xmlns:a16="http://schemas.microsoft.com/office/drawing/2014/main" xmlns="" id="{27A3E18D-0AF0-342B-2F7F-8D95ECEC4CA3}"/>
                </a:ext>
              </a:extLst>
            </p:cNvPr>
            <p:cNvSpPr>
              <a:spLocks/>
            </p:cNvSpPr>
            <p:nvPr/>
          </p:nvSpPr>
          <p:spPr bwMode="auto">
            <a:xfrm>
              <a:off x="496776" y="305662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65" name="Freeform 543">
              <a:extLst>
                <a:ext uri="{FF2B5EF4-FFF2-40B4-BE49-F238E27FC236}">
                  <a16:creationId xmlns:a16="http://schemas.microsoft.com/office/drawing/2014/main" xmlns="" id="{79934ACD-B4DA-3C00-3834-933BB422C5C2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408" y="377030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66" name="Freeform 544">
              <a:extLst>
                <a:ext uri="{FF2B5EF4-FFF2-40B4-BE49-F238E27FC236}">
                  <a16:creationId xmlns:a16="http://schemas.microsoft.com/office/drawing/2014/main" xmlns="" id="{A8C91725-39EC-5D78-3C72-20E4E10A58BC}"/>
                </a:ext>
              </a:extLst>
            </p:cNvPr>
            <p:cNvSpPr>
              <a:spLocks/>
            </p:cNvSpPr>
            <p:nvPr/>
          </p:nvSpPr>
          <p:spPr bwMode="auto">
            <a:xfrm>
              <a:off x="356140" y="448397"/>
              <a:ext cx="46179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67" name="Freeform 545">
              <a:extLst>
                <a:ext uri="{FF2B5EF4-FFF2-40B4-BE49-F238E27FC236}">
                  <a16:creationId xmlns:a16="http://schemas.microsoft.com/office/drawing/2014/main" xmlns="" id="{FD04B0CB-215B-C65B-2502-11D5D6775448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772" y="519765"/>
              <a:ext cx="46179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5 h 1094"/>
                <a:gd name="T4" fmla="*/ 900 w 1095"/>
                <a:gd name="T5" fmla="*/ 195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68" name="Freeform 546">
              <a:extLst>
                <a:ext uri="{FF2B5EF4-FFF2-40B4-BE49-F238E27FC236}">
                  <a16:creationId xmlns:a16="http://schemas.microsoft.com/office/drawing/2014/main" xmlns="" id="{E1C29662-3F74-7225-CDD2-C8E411A0BE0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3405" y="591132"/>
              <a:ext cx="48278" cy="46179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4 h 1094"/>
                <a:gd name="T4" fmla="*/ 900 w 1094"/>
                <a:gd name="T5" fmla="*/ 194 h 1094"/>
                <a:gd name="T6" fmla="*/ 900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69" name="Freeform 558">
              <a:extLst>
                <a:ext uri="{FF2B5EF4-FFF2-40B4-BE49-F238E27FC236}">
                  <a16:creationId xmlns:a16="http://schemas.microsoft.com/office/drawing/2014/main" xmlns="" id="{7FC3C914-B401-BB3E-1493-C76EFF58C64D}"/>
                </a:ext>
              </a:extLst>
            </p:cNvPr>
            <p:cNvSpPr>
              <a:spLocks/>
            </p:cNvSpPr>
            <p:nvPr/>
          </p:nvSpPr>
          <p:spPr bwMode="auto">
            <a:xfrm>
              <a:off x="723473" y="-36482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70" name="Freeform 559">
              <a:extLst>
                <a:ext uri="{FF2B5EF4-FFF2-40B4-BE49-F238E27FC236}">
                  <a16:creationId xmlns:a16="http://schemas.microsoft.com/office/drawing/2014/main" xmlns="" id="{17A568BE-3F09-9398-AB6C-13139C7A2DC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105" y="34885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71" name="Oval 560">
              <a:extLst>
                <a:ext uri="{FF2B5EF4-FFF2-40B4-BE49-F238E27FC236}">
                  <a16:creationId xmlns:a16="http://schemas.microsoft.com/office/drawing/2014/main" xmlns="" id="{FF1480DA-C366-F8C4-C5DF-F0747EA0DD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2837" y="108352"/>
              <a:ext cx="44080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72" name="Oval 561">
              <a:extLst>
                <a:ext uri="{FF2B5EF4-FFF2-40B4-BE49-F238E27FC236}">
                  <a16:creationId xmlns:a16="http://schemas.microsoft.com/office/drawing/2014/main" xmlns="" id="{1D8402A5-90E4-1BF4-1342-944D4EE4B0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1469" y="179719"/>
              <a:ext cx="44080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73" name="Freeform 562">
              <a:extLst>
                <a:ext uri="{FF2B5EF4-FFF2-40B4-BE49-F238E27FC236}">
                  <a16:creationId xmlns:a16="http://schemas.microsoft.com/office/drawing/2014/main" xmlns="" id="{815D2393-8386-581E-EBBD-13995ACF7F66}"/>
                </a:ext>
              </a:extLst>
            </p:cNvPr>
            <p:cNvSpPr>
              <a:spLocks/>
            </p:cNvSpPr>
            <p:nvPr/>
          </p:nvSpPr>
          <p:spPr bwMode="auto">
            <a:xfrm>
              <a:off x="440102" y="248988"/>
              <a:ext cx="46179" cy="46179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74" name="Freeform 563">
              <a:extLst>
                <a:ext uri="{FF2B5EF4-FFF2-40B4-BE49-F238E27FC236}">
                  <a16:creationId xmlns:a16="http://schemas.microsoft.com/office/drawing/2014/main" xmlns="" id="{42696A4D-C98B-F9E9-AD0A-222BD5977ACA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734" y="318256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75" name="Freeform 564">
              <a:extLst>
                <a:ext uri="{FF2B5EF4-FFF2-40B4-BE49-F238E27FC236}">
                  <a16:creationId xmlns:a16="http://schemas.microsoft.com/office/drawing/2014/main" xmlns="" id="{953675CF-0E79-5DF3-8387-D93BB1D61A8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367" y="389624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76" name="Freeform 565">
              <a:extLst>
                <a:ext uri="{FF2B5EF4-FFF2-40B4-BE49-F238E27FC236}">
                  <a16:creationId xmlns:a16="http://schemas.microsoft.com/office/drawing/2014/main" xmlns="" id="{691C7A8F-DC56-7288-4D5E-FC7AEF875629}"/>
                </a:ext>
              </a:extLst>
            </p:cNvPr>
            <p:cNvSpPr>
              <a:spLocks/>
            </p:cNvSpPr>
            <p:nvPr/>
          </p:nvSpPr>
          <p:spPr bwMode="auto">
            <a:xfrm>
              <a:off x="225999" y="460991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77" name="Freeform 566">
              <a:extLst>
                <a:ext uri="{FF2B5EF4-FFF2-40B4-BE49-F238E27FC236}">
                  <a16:creationId xmlns:a16="http://schemas.microsoft.com/office/drawing/2014/main" xmlns="" id="{64A4BB3A-242D-3C10-82F1-9CF256BC31F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4631" y="532359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78" name="Freeform 578">
              <a:extLst>
                <a:ext uri="{FF2B5EF4-FFF2-40B4-BE49-F238E27FC236}">
                  <a16:creationId xmlns:a16="http://schemas.microsoft.com/office/drawing/2014/main" xmlns="" id="{D4E112E4-F7D8-5AF2-0C88-6374587E2C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64700" y="-93157"/>
              <a:ext cx="48278" cy="461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79" name="Freeform 579">
              <a:extLst>
                <a:ext uri="{FF2B5EF4-FFF2-40B4-BE49-F238E27FC236}">
                  <a16:creationId xmlns:a16="http://schemas.microsoft.com/office/drawing/2014/main" xmlns="" id="{27D13CB9-5E06-E789-AA9B-0F7EEE6857C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3332" y="-23888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80" name="Freeform 580">
              <a:extLst>
                <a:ext uri="{FF2B5EF4-FFF2-40B4-BE49-F238E27FC236}">
                  <a16:creationId xmlns:a16="http://schemas.microsoft.com/office/drawing/2014/main" xmlns="" id="{16F91511-7B41-2AA0-A26D-1E78F98FFF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064" y="47479"/>
              <a:ext cx="46179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81" name="Freeform 581">
              <a:extLst>
                <a:ext uri="{FF2B5EF4-FFF2-40B4-BE49-F238E27FC236}">
                  <a16:creationId xmlns:a16="http://schemas.microsoft.com/office/drawing/2014/main" xmlns="" id="{46D9FB95-3B72-223D-663B-A66BC643966C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696" y="118847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82" name="Freeform 582">
              <a:extLst>
                <a:ext uri="{FF2B5EF4-FFF2-40B4-BE49-F238E27FC236}">
                  <a16:creationId xmlns:a16="http://schemas.microsoft.com/office/drawing/2014/main" xmlns="" id="{47C7F0C8-69A1-4A1C-3110-032BFBB939C0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328" y="190214"/>
              <a:ext cx="48278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5 h 1094"/>
                <a:gd name="T4" fmla="*/ 900 w 1095"/>
                <a:gd name="T5" fmla="*/ 195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83" name="Oval 583">
              <a:extLst>
                <a:ext uri="{FF2B5EF4-FFF2-40B4-BE49-F238E27FC236}">
                  <a16:creationId xmlns:a16="http://schemas.microsoft.com/office/drawing/2014/main" xmlns="" id="{7C56413F-847D-A66A-06FD-61BAE4C560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2060" y="263681"/>
              <a:ext cx="44080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84" name="Freeform 584">
              <a:extLst>
                <a:ext uri="{FF2B5EF4-FFF2-40B4-BE49-F238E27FC236}">
                  <a16:creationId xmlns:a16="http://schemas.microsoft.com/office/drawing/2014/main" xmlns="" id="{71E6FB58-42FD-C39F-0618-1CF54836DF69}"/>
                </a:ext>
              </a:extLst>
            </p:cNvPr>
            <p:cNvSpPr>
              <a:spLocks/>
            </p:cNvSpPr>
            <p:nvPr/>
          </p:nvSpPr>
          <p:spPr bwMode="auto">
            <a:xfrm>
              <a:off x="238593" y="332950"/>
              <a:ext cx="48278" cy="461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85" name="Freeform 585">
              <a:extLst>
                <a:ext uri="{FF2B5EF4-FFF2-40B4-BE49-F238E27FC236}">
                  <a16:creationId xmlns:a16="http://schemas.microsoft.com/office/drawing/2014/main" xmlns="" id="{60072C04-BF23-C23D-13F3-B4D130F1BAD2}"/>
                </a:ext>
              </a:extLst>
            </p:cNvPr>
            <p:cNvSpPr>
              <a:spLocks/>
            </p:cNvSpPr>
            <p:nvPr/>
          </p:nvSpPr>
          <p:spPr bwMode="auto">
            <a:xfrm>
              <a:off x="167226" y="404317"/>
              <a:ext cx="48278" cy="461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86" name="Freeform 586">
              <a:extLst>
                <a:ext uri="{FF2B5EF4-FFF2-40B4-BE49-F238E27FC236}">
                  <a16:creationId xmlns:a16="http://schemas.microsoft.com/office/drawing/2014/main" xmlns="" id="{C4E819E7-FB19-73D6-700F-69152A931DA0}"/>
                </a:ext>
              </a:extLst>
            </p:cNvPr>
            <p:cNvSpPr>
              <a:spLocks/>
            </p:cNvSpPr>
            <p:nvPr/>
          </p:nvSpPr>
          <p:spPr bwMode="auto">
            <a:xfrm>
              <a:off x="97957" y="473586"/>
              <a:ext cx="46179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87" name="Freeform 598">
              <a:extLst>
                <a:ext uri="{FF2B5EF4-FFF2-40B4-BE49-F238E27FC236}">
                  <a16:creationId xmlns:a16="http://schemas.microsoft.com/office/drawing/2014/main" xmlns="" id="{846B525B-1190-DD2E-C4DD-75F3AA7C610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025" y="-151930"/>
              <a:ext cx="48278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88" name="Freeform 599">
              <a:extLst>
                <a:ext uri="{FF2B5EF4-FFF2-40B4-BE49-F238E27FC236}">
                  <a16:creationId xmlns:a16="http://schemas.microsoft.com/office/drawing/2014/main" xmlns="" id="{D74CD22D-F495-5579-DA78-14E3BECFFA1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6658" y="-80562"/>
              <a:ext cx="48278" cy="48278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89" name="Freeform 600">
              <a:extLst>
                <a:ext uri="{FF2B5EF4-FFF2-40B4-BE49-F238E27FC236}">
                  <a16:creationId xmlns:a16="http://schemas.microsoft.com/office/drawing/2014/main" xmlns="" id="{F469D46C-D189-9C7C-0E5C-8149279604A5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290" y="-9195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90" name="Freeform 601">
              <a:extLst>
                <a:ext uri="{FF2B5EF4-FFF2-40B4-BE49-F238E27FC236}">
                  <a16:creationId xmlns:a16="http://schemas.microsoft.com/office/drawing/2014/main" xmlns="" id="{0414734B-B99A-AC6C-A2BD-FAF9864251D8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923" y="62173"/>
              <a:ext cx="48278" cy="461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91" name="Freeform 602">
              <a:extLst>
                <a:ext uri="{FF2B5EF4-FFF2-40B4-BE49-F238E27FC236}">
                  <a16:creationId xmlns:a16="http://schemas.microsoft.com/office/drawing/2014/main" xmlns="" id="{DDD60A29-A8BC-3196-E111-CA33F43D0074}"/>
                </a:ext>
              </a:extLst>
            </p:cNvPr>
            <p:cNvSpPr>
              <a:spLocks/>
            </p:cNvSpPr>
            <p:nvPr/>
          </p:nvSpPr>
          <p:spPr bwMode="auto">
            <a:xfrm>
              <a:off x="322555" y="131441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92" name="Oval 603">
              <a:extLst>
                <a:ext uri="{FF2B5EF4-FFF2-40B4-BE49-F238E27FC236}">
                  <a16:creationId xmlns:a16="http://schemas.microsoft.com/office/drawing/2014/main" xmlns="" id="{EDF7134F-5EE7-F384-36C9-A6470E43F0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5386" y="204908"/>
              <a:ext cx="41981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93" name="Oval 604">
              <a:extLst>
                <a:ext uri="{FF2B5EF4-FFF2-40B4-BE49-F238E27FC236}">
                  <a16:creationId xmlns:a16="http://schemas.microsoft.com/office/drawing/2014/main" xmlns="" id="{FA1FEBCE-3CAC-1B79-58B9-92F5D42619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4018" y="276275"/>
              <a:ext cx="41981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94" name="Freeform 605">
              <a:extLst>
                <a:ext uri="{FF2B5EF4-FFF2-40B4-BE49-F238E27FC236}">
                  <a16:creationId xmlns:a16="http://schemas.microsoft.com/office/drawing/2014/main" xmlns="" id="{038AB99D-57B1-D3B3-34A2-99C00834D0F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552" y="345544"/>
              <a:ext cx="48278" cy="48278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95" name="Freeform 606">
              <a:extLst>
                <a:ext uri="{FF2B5EF4-FFF2-40B4-BE49-F238E27FC236}">
                  <a16:creationId xmlns:a16="http://schemas.microsoft.com/office/drawing/2014/main" xmlns="" id="{5292A1F7-7602-8DE3-0709-7ED62DC180B6}"/>
                </a:ext>
              </a:extLst>
            </p:cNvPr>
            <p:cNvSpPr>
              <a:spLocks/>
            </p:cNvSpPr>
            <p:nvPr/>
          </p:nvSpPr>
          <p:spPr bwMode="auto">
            <a:xfrm>
              <a:off x="39184" y="416911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9" grpId="0" animBg="1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userDrawn="1">
  <p:cSld name="Title and two columns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20"/>
          <p:cNvSpPr txBox="1">
            <a:spLocks noGrp="1"/>
          </p:cNvSpPr>
          <p:nvPr>
            <p:ph type="body" idx="1"/>
          </p:nvPr>
        </p:nvSpPr>
        <p:spPr>
          <a:xfrm>
            <a:off x="1511030" y="3006348"/>
            <a:ext cx="2464340" cy="89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defRPr>
            </a:lvl1pPr>
            <a:lvl2pPr marL="914400" lvl="1" indent="-3302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2pPr>
            <a:lvl3pPr marL="1371600" lvl="2" indent="-3302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3pPr>
            <a:lvl4pPr marL="1828800" lvl="3" indent="-3302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marL="2286000" lvl="4" indent="-3302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43" name="Google Shape;43;p20"/>
          <p:cNvSpPr txBox="1">
            <a:spLocks noGrp="1"/>
          </p:cNvSpPr>
          <p:nvPr>
            <p:ph type="body" idx="2"/>
          </p:nvPr>
        </p:nvSpPr>
        <p:spPr>
          <a:xfrm>
            <a:off x="5168632" y="3006348"/>
            <a:ext cx="2464338" cy="89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defRPr>
            </a:lvl1pPr>
            <a:lvl2pPr marL="914400" lvl="1" indent="-3302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2pPr>
            <a:lvl3pPr marL="1371600" lvl="2" indent="-3302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3pPr>
            <a:lvl4pPr marL="1828800" lvl="3" indent="-3302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marL="2286000" lvl="4" indent="-33020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45" name="Google Shape;45;p20"/>
          <p:cNvSpPr txBox="1">
            <a:spLocks noGrp="1"/>
          </p:cNvSpPr>
          <p:nvPr>
            <p:ph type="body" idx="3"/>
          </p:nvPr>
        </p:nvSpPr>
        <p:spPr>
          <a:xfrm>
            <a:off x="1511030" y="2581073"/>
            <a:ext cx="2464340" cy="4502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400">
                <a:solidFill>
                  <a:schemeClr val="dk1"/>
                </a:solidFill>
                <a:latin typeface="Poppins ExtraBold" panose="00000900000000000000" pitchFamily="2" charset="0"/>
                <a:ea typeface="Poppins ExtraBold" panose="00000900000000000000" pitchFamily="2" charset="0"/>
                <a:cs typeface="Poppins ExtraBold" panose="00000900000000000000" pitchFamily="2" charset="0"/>
                <a:sym typeface="Bebas Neue"/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35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 dirty="0"/>
          </a:p>
        </p:txBody>
      </p:sp>
      <p:sp>
        <p:nvSpPr>
          <p:cNvPr id="46" name="Google Shape;46;p20"/>
          <p:cNvSpPr txBox="1">
            <a:spLocks noGrp="1"/>
          </p:cNvSpPr>
          <p:nvPr>
            <p:ph type="body" idx="4"/>
          </p:nvPr>
        </p:nvSpPr>
        <p:spPr>
          <a:xfrm>
            <a:off x="5168632" y="2581073"/>
            <a:ext cx="2464338" cy="4502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400">
                <a:solidFill>
                  <a:schemeClr val="dk1"/>
                </a:solidFill>
                <a:latin typeface="Poppins ExtraBold" panose="00000900000000000000" pitchFamily="2" charset="0"/>
                <a:ea typeface="Poppins ExtraBold" panose="00000900000000000000" pitchFamily="2" charset="0"/>
                <a:cs typeface="Poppins ExtraBold" panose="00000900000000000000" pitchFamily="2" charset="0"/>
                <a:sym typeface="Bebas Neue"/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35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 dirty="0"/>
          </a:p>
        </p:txBody>
      </p:sp>
      <p:sp>
        <p:nvSpPr>
          <p:cNvPr id="2" name="Google Shape;15;p16">
            <a:extLst>
              <a:ext uri="{FF2B5EF4-FFF2-40B4-BE49-F238E27FC236}">
                <a16:creationId xmlns:a16="http://schemas.microsoft.com/office/drawing/2014/main" xmlns="" id="{BA103533-DD08-19B9-786D-079AA5998B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3900" y="552449"/>
            <a:ext cx="7696200" cy="639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3400" b="0">
                <a:solidFill>
                  <a:schemeClr val="tx1"/>
                </a:solidFill>
                <a:latin typeface="Poppins ExtraBold" panose="00000900000000000000" pitchFamily="2" charset="0"/>
                <a:cs typeface="Poppins ExtraBold" panose="00000900000000000000" pitchFamily="2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grpSp>
        <p:nvGrpSpPr>
          <p:cNvPr id="3" name="Group 895">
            <a:extLst>
              <a:ext uri="{FF2B5EF4-FFF2-40B4-BE49-F238E27FC236}">
                <a16:creationId xmlns:a16="http://schemas.microsoft.com/office/drawing/2014/main" xmlns="" id="{2522249B-51E6-3131-F40B-E462FE49CE1D}"/>
              </a:ext>
            </a:extLst>
          </p:cNvPr>
          <p:cNvGrpSpPr/>
          <p:nvPr userDrawn="1"/>
        </p:nvGrpSpPr>
        <p:grpSpPr>
          <a:xfrm>
            <a:off x="-15880" y="3526526"/>
            <a:ext cx="2300556" cy="2575530"/>
            <a:chOff x="3238240" y="323850"/>
            <a:chExt cx="1739901" cy="1947863"/>
          </a:xfrm>
        </p:grpSpPr>
        <p:sp>
          <p:nvSpPr>
            <p:cNvPr id="4" name="Freeform 352">
              <a:extLst>
                <a:ext uri="{FF2B5EF4-FFF2-40B4-BE49-F238E27FC236}">
                  <a16:creationId xmlns:a16="http://schemas.microsoft.com/office/drawing/2014/main" xmlns="" id="{2B0E972C-DD8E-14DD-8B04-053CBAEDC14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38240" y="323850"/>
              <a:ext cx="1654175" cy="1947863"/>
            </a:xfrm>
            <a:custGeom>
              <a:avLst/>
              <a:gdLst>
                <a:gd name="T0" fmla="*/ 50016 w 50016"/>
                <a:gd name="T1" fmla="*/ 49881 h 58876"/>
                <a:gd name="T2" fmla="*/ 135 w 50016"/>
                <a:gd name="T3" fmla="*/ 0 h 58876"/>
                <a:gd name="T4" fmla="*/ 0 w 50016"/>
                <a:gd name="T5" fmla="*/ 29959 h 58876"/>
                <a:gd name="T6" fmla="*/ 26668 w 50016"/>
                <a:gd name="T7" fmla="*/ 56627 h 58876"/>
                <a:gd name="T8" fmla="*/ 32096 w 50016"/>
                <a:gd name="T9" fmla="*/ 58876 h 58876"/>
                <a:gd name="T10" fmla="*/ 49927 w 50016"/>
                <a:gd name="T11" fmla="*/ 58876 h 58876"/>
                <a:gd name="T12" fmla="*/ 50016 w 50016"/>
                <a:gd name="T13" fmla="*/ 49881 h 588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0016" h="58876">
                  <a:moveTo>
                    <a:pt x="50016" y="49881"/>
                  </a:moveTo>
                  <a:lnTo>
                    <a:pt x="135" y="0"/>
                  </a:lnTo>
                  <a:lnTo>
                    <a:pt x="0" y="29959"/>
                  </a:lnTo>
                  <a:lnTo>
                    <a:pt x="26668" y="56627"/>
                  </a:lnTo>
                  <a:cubicBezTo>
                    <a:pt x="28107" y="58067"/>
                    <a:pt x="30060" y="58876"/>
                    <a:pt x="32096" y="58876"/>
                  </a:cubicBezTo>
                  <a:lnTo>
                    <a:pt x="49927" y="58876"/>
                  </a:lnTo>
                  <a:lnTo>
                    <a:pt x="50016" y="49881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" name="Freeform 353">
              <a:extLst>
                <a:ext uri="{FF2B5EF4-FFF2-40B4-BE49-F238E27FC236}">
                  <a16:creationId xmlns:a16="http://schemas.microsoft.com/office/drawing/2014/main" xmlns="" id="{D9AE9480-FBD0-7154-DBA8-46A14E2DAB0F}"/>
                </a:ext>
              </a:extLst>
            </p:cNvPr>
            <p:cNvSpPr>
              <a:spLocks/>
            </p:cNvSpPr>
            <p:nvPr/>
          </p:nvSpPr>
          <p:spPr bwMode="auto">
            <a:xfrm>
              <a:off x="4036753" y="947738"/>
              <a:ext cx="941388" cy="657225"/>
            </a:xfrm>
            <a:custGeom>
              <a:avLst/>
              <a:gdLst>
                <a:gd name="T0" fmla="*/ 0 w 28452"/>
                <a:gd name="T1" fmla="*/ 5307 h 19847"/>
                <a:gd name="T2" fmla="*/ 0 w 28452"/>
                <a:gd name="T3" fmla="*/ 5307 h 19847"/>
                <a:gd name="T4" fmla="*/ 19219 w 28452"/>
                <a:gd name="T5" fmla="*/ 5307 h 19847"/>
                <a:gd name="T6" fmla="*/ 28452 w 28452"/>
                <a:gd name="T7" fmla="*/ 14540 h 19847"/>
                <a:gd name="T8" fmla="*/ 28452 w 28452"/>
                <a:gd name="T9" fmla="*/ 14540 h 19847"/>
                <a:gd name="T10" fmla="*/ 9232 w 28452"/>
                <a:gd name="T11" fmla="*/ 14540 h 19847"/>
                <a:gd name="T12" fmla="*/ 0 w 28452"/>
                <a:gd name="T13" fmla="*/ 5307 h 198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452" h="19847">
                  <a:moveTo>
                    <a:pt x="0" y="5307"/>
                  </a:moveTo>
                  <a:lnTo>
                    <a:pt x="0" y="5307"/>
                  </a:lnTo>
                  <a:cubicBezTo>
                    <a:pt x="5307" y="0"/>
                    <a:pt x="13912" y="0"/>
                    <a:pt x="19219" y="5307"/>
                  </a:cubicBezTo>
                  <a:lnTo>
                    <a:pt x="28452" y="14540"/>
                  </a:lnTo>
                  <a:lnTo>
                    <a:pt x="28452" y="14540"/>
                  </a:lnTo>
                  <a:cubicBezTo>
                    <a:pt x="23144" y="19847"/>
                    <a:pt x="14540" y="19847"/>
                    <a:pt x="9232" y="14540"/>
                  </a:cubicBezTo>
                  <a:lnTo>
                    <a:pt x="0" y="5307"/>
                  </a:ln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" name="Freeform 354">
              <a:extLst>
                <a:ext uri="{FF2B5EF4-FFF2-40B4-BE49-F238E27FC236}">
                  <a16:creationId xmlns:a16="http://schemas.microsoft.com/office/drawing/2014/main" xmlns="" id="{AA0ED537-B92C-D3E8-369C-8952D0E6EEA5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4015" y="1260475"/>
              <a:ext cx="941388" cy="657225"/>
            </a:xfrm>
            <a:custGeom>
              <a:avLst/>
              <a:gdLst>
                <a:gd name="T0" fmla="*/ 0 w 28452"/>
                <a:gd name="T1" fmla="*/ 5308 h 19847"/>
                <a:gd name="T2" fmla="*/ 0 w 28452"/>
                <a:gd name="T3" fmla="*/ 5308 h 19847"/>
                <a:gd name="T4" fmla="*/ 19220 w 28452"/>
                <a:gd name="T5" fmla="*/ 5307 h 19847"/>
                <a:gd name="T6" fmla="*/ 28452 w 28452"/>
                <a:gd name="T7" fmla="*/ 14540 h 19847"/>
                <a:gd name="T8" fmla="*/ 28452 w 28452"/>
                <a:gd name="T9" fmla="*/ 14540 h 19847"/>
                <a:gd name="T10" fmla="*/ 9233 w 28452"/>
                <a:gd name="T11" fmla="*/ 14540 h 19847"/>
                <a:gd name="T12" fmla="*/ 0 w 28452"/>
                <a:gd name="T13" fmla="*/ 5308 h 198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452" h="19847">
                  <a:moveTo>
                    <a:pt x="0" y="5308"/>
                  </a:moveTo>
                  <a:lnTo>
                    <a:pt x="0" y="5308"/>
                  </a:lnTo>
                  <a:cubicBezTo>
                    <a:pt x="5308" y="0"/>
                    <a:pt x="13912" y="0"/>
                    <a:pt x="19220" y="5307"/>
                  </a:cubicBezTo>
                  <a:lnTo>
                    <a:pt x="28452" y="14540"/>
                  </a:lnTo>
                  <a:lnTo>
                    <a:pt x="28452" y="14540"/>
                  </a:lnTo>
                  <a:cubicBezTo>
                    <a:pt x="23145" y="19847"/>
                    <a:pt x="14540" y="19847"/>
                    <a:pt x="9233" y="14540"/>
                  </a:cubicBezTo>
                  <a:lnTo>
                    <a:pt x="0" y="5308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" name="Freeform 355">
              <a:extLst>
                <a:ext uri="{FF2B5EF4-FFF2-40B4-BE49-F238E27FC236}">
                  <a16:creationId xmlns:a16="http://schemas.microsoft.com/office/drawing/2014/main" xmlns="" id="{FC92FA4D-7ADD-E079-F49C-B2FDA9ADBF84}"/>
                </a:ext>
              </a:extLst>
            </p:cNvPr>
            <p:cNvSpPr>
              <a:spLocks/>
            </p:cNvSpPr>
            <p:nvPr/>
          </p:nvSpPr>
          <p:spPr bwMode="auto">
            <a:xfrm>
              <a:off x="4109778" y="1271588"/>
              <a:ext cx="403225" cy="403225"/>
            </a:xfrm>
            <a:custGeom>
              <a:avLst/>
              <a:gdLst>
                <a:gd name="T0" fmla="*/ 2664 w 12207"/>
                <a:gd name="T1" fmla="*/ 9543 h 12207"/>
                <a:gd name="T2" fmla="*/ 12207 w 12207"/>
                <a:gd name="T3" fmla="*/ 9655 h 12207"/>
                <a:gd name="T4" fmla="*/ 2552 w 12207"/>
                <a:gd name="T5" fmla="*/ 0 h 12207"/>
                <a:gd name="T6" fmla="*/ 2664 w 12207"/>
                <a:gd name="T7" fmla="*/ 9543 h 12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207" h="12207">
                  <a:moveTo>
                    <a:pt x="2664" y="9543"/>
                  </a:moveTo>
                  <a:cubicBezTo>
                    <a:pt x="5293" y="12173"/>
                    <a:pt x="9529" y="12207"/>
                    <a:pt x="12207" y="9655"/>
                  </a:cubicBezTo>
                  <a:lnTo>
                    <a:pt x="2552" y="0"/>
                  </a:lnTo>
                  <a:cubicBezTo>
                    <a:pt x="0" y="2678"/>
                    <a:pt x="34" y="6914"/>
                    <a:pt x="2664" y="9543"/>
                  </a:cubicBez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8" name="Freeform 356">
              <a:extLst>
                <a:ext uri="{FF2B5EF4-FFF2-40B4-BE49-F238E27FC236}">
                  <a16:creationId xmlns:a16="http://schemas.microsoft.com/office/drawing/2014/main" xmlns="" id="{690D51D2-7BB1-C6B8-8384-16C76C5B0428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2328" y="1189038"/>
              <a:ext cx="403225" cy="403225"/>
            </a:xfrm>
            <a:custGeom>
              <a:avLst/>
              <a:gdLst>
                <a:gd name="T0" fmla="*/ 9543 w 12206"/>
                <a:gd name="T1" fmla="*/ 2663 h 12206"/>
                <a:gd name="T2" fmla="*/ 0 w 12206"/>
                <a:gd name="T3" fmla="*/ 2551 h 12206"/>
                <a:gd name="T4" fmla="*/ 9655 w 12206"/>
                <a:gd name="T5" fmla="*/ 12206 h 12206"/>
                <a:gd name="T6" fmla="*/ 9543 w 12206"/>
                <a:gd name="T7" fmla="*/ 2663 h 12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206" h="12206">
                  <a:moveTo>
                    <a:pt x="9543" y="2663"/>
                  </a:moveTo>
                  <a:cubicBezTo>
                    <a:pt x="6913" y="34"/>
                    <a:pt x="2677" y="0"/>
                    <a:pt x="0" y="2551"/>
                  </a:cubicBezTo>
                  <a:lnTo>
                    <a:pt x="9655" y="12206"/>
                  </a:lnTo>
                  <a:cubicBezTo>
                    <a:pt x="12206" y="9529"/>
                    <a:pt x="12172" y="5293"/>
                    <a:pt x="9543" y="266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 userDrawn="1">
  <p:cSld name="Section title and description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9" name="Group 895">
            <a:extLst>
              <a:ext uri="{FF2B5EF4-FFF2-40B4-BE49-F238E27FC236}">
                <a16:creationId xmlns:a16="http://schemas.microsoft.com/office/drawing/2014/main" xmlns="" id="{F10E0E69-2F01-90BE-B85C-2717E014D771}"/>
              </a:ext>
            </a:extLst>
          </p:cNvPr>
          <p:cNvGrpSpPr/>
          <p:nvPr userDrawn="1"/>
        </p:nvGrpSpPr>
        <p:grpSpPr>
          <a:xfrm>
            <a:off x="7144602" y="3147253"/>
            <a:ext cx="2300556" cy="2575530"/>
            <a:chOff x="3238240" y="323850"/>
            <a:chExt cx="1739901" cy="1947863"/>
          </a:xfrm>
        </p:grpSpPr>
        <p:sp>
          <p:nvSpPr>
            <p:cNvPr id="270" name="Freeform 352">
              <a:extLst>
                <a:ext uri="{FF2B5EF4-FFF2-40B4-BE49-F238E27FC236}">
                  <a16:creationId xmlns:a16="http://schemas.microsoft.com/office/drawing/2014/main" xmlns="" id="{4F928119-3507-CEE1-705A-70A8142A3E8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38240" y="323850"/>
              <a:ext cx="1654175" cy="1947863"/>
            </a:xfrm>
            <a:custGeom>
              <a:avLst/>
              <a:gdLst>
                <a:gd name="T0" fmla="*/ 50016 w 50016"/>
                <a:gd name="T1" fmla="*/ 49881 h 58876"/>
                <a:gd name="T2" fmla="*/ 135 w 50016"/>
                <a:gd name="T3" fmla="*/ 0 h 58876"/>
                <a:gd name="T4" fmla="*/ 0 w 50016"/>
                <a:gd name="T5" fmla="*/ 29959 h 58876"/>
                <a:gd name="T6" fmla="*/ 26668 w 50016"/>
                <a:gd name="T7" fmla="*/ 56627 h 58876"/>
                <a:gd name="T8" fmla="*/ 32096 w 50016"/>
                <a:gd name="T9" fmla="*/ 58876 h 58876"/>
                <a:gd name="T10" fmla="*/ 49927 w 50016"/>
                <a:gd name="T11" fmla="*/ 58876 h 58876"/>
                <a:gd name="T12" fmla="*/ 50016 w 50016"/>
                <a:gd name="T13" fmla="*/ 49881 h 588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0016" h="58876">
                  <a:moveTo>
                    <a:pt x="50016" y="49881"/>
                  </a:moveTo>
                  <a:lnTo>
                    <a:pt x="135" y="0"/>
                  </a:lnTo>
                  <a:lnTo>
                    <a:pt x="0" y="29959"/>
                  </a:lnTo>
                  <a:lnTo>
                    <a:pt x="26668" y="56627"/>
                  </a:lnTo>
                  <a:cubicBezTo>
                    <a:pt x="28107" y="58067"/>
                    <a:pt x="30060" y="58876"/>
                    <a:pt x="32096" y="58876"/>
                  </a:cubicBezTo>
                  <a:lnTo>
                    <a:pt x="49927" y="58876"/>
                  </a:lnTo>
                  <a:lnTo>
                    <a:pt x="50016" y="49881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71" name="Freeform 353">
              <a:extLst>
                <a:ext uri="{FF2B5EF4-FFF2-40B4-BE49-F238E27FC236}">
                  <a16:creationId xmlns:a16="http://schemas.microsoft.com/office/drawing/2014/main" xmlns="" id="{964E2358-0FD3-2FEC-1A49-9FF87C395B46}"/>
                </a:ext>
              </a:extLst>
            </p:cNvPr>
            <p:cNvSpPr>
              <a:spLocks/>
            </p:cNvSpPr>
            <p:nvPr/>
          </p:nvSpPr>
          <p:spPr bwMode="auto">
            <a:xfrm>
              <a:off x="4036753" y="947738"/>
              <a:ext cx="941388" cy="657225"/>
            </a:xfrm>
            <a:custGeom>
              <a:avLst/>
              <a:gdLst>
                <a:gd name="T0" fmla="*/ 0 w 28452"/>
                <a:gd name="T1" fmla="*/ 5307 h 19847"/>
                <a:gd name="T2" fmla="*/ 0 w 28452"/>
                <a:gd name="T3" fmla="*/ 5307 h 19847"/>
                <a:gd name="T4" fmla="*/ 19219 w 28452"/>
                <a:gd name="T5" fmla="*/ 5307 h 19847"/>
                <a:gd name="T6" fmla="*/ 28452 w 28452"/>
                <a:gd name="T7" fmla="*/ 14540 h 19847"/>
                <a:gd name="T8" fmla="*/ 28452 w 28452"/>
                <a:gd name="T9" fmla="*/ 14540 h 19847"/>
                <a:gd name="T10" fmla="*/ 9232 w 28452"/>
                <a:gd name="T11" fmla="*/ 14540 h 19847"/>
                <a:gd name="T12" fmla="*/ 0 w 28452"/>
                <a:gd name="T13" fmla="*/ 5307 h 198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452" h="19847">
                  <a:moveTo>
                    <a:pt x="0" y="5307"/>
                  </a:moveTo>
                  <a:lnTo>
                    <a:pt x="0" y="5307"/>
                  </a:lnTo>
                  <a:cubicBezTo>
                    <a:pt x="5307" y="0"/>
                    <a:pt x="13912" y="0"/>
                    <a:pt x="19219" y="5307"/>
                  </a:cubicBezTo>
                  <a:lnTo>
                    <a:pt x="28452" y="14540"/>
                  </a:lnTo>
                  <a:lnTo>
                    <a:pt x="28452" y="14540"/>
                  </a:lnTo>
                  <a:cubicBezTo>
                    <a:pt x="23144" y="19847"/>
                    <a:pt x="14540" y="19847"/>
                    <a:pt x="9232" y="14540"/>
                  </a:cubicBezTo>
                  <a:lnTo>
                    <a:pt x="0" y="5307"/>
                  </a:ln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72" name="Freeform 354">
              <a:extLst>
                <a:ext uri="{FF2B5EF4-FFF2-40B4-BE49-F238E27FC236}">
                  <a16:creationId xmlns:a16="http://schemas.microsoft.com/office/drawing/2014/main" xmlns="" id="{DB89901F-5793-B9D6-E270-8419B9052723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4015" y="1260475"/>
              <a:ext cx="941388" cy="657225"/>
            </a:xfrm>
            <a:custGeom>
              <a:avLst/>
              <a:gdLst>
                <a:gd name="T0" fmla="*/ 0 w 28452"/>
                <a:gd name="T1" fmla="*/ 5308 h 19847"/>
                <a:gd name="T2" fmla="*/ 0 w 28452"/>
                <a:gd name="T3" fmla="*/ 5308 h 19847"/>
                <a:gd name="T4" fmla="*/ 19220 w 28452"/>
                <a:gd name="T5" fmla="*/ 5307 h 19847"/>
                <a:gd name="T6" fmla="*/ 28452 w 28452"/>
                <a:gd name="T7" fmla="*/ 14540 h 19847"/>
                <a:gd name="T8" fmla="*/ 28452 w 28452"/>
                <a:gd name="T9" fmla="*/ 14540 h 19847"/>
                <a:gd name="T10" fmla="*/ 9233 w 28452"/>
                <a:gd name="T11" fmla="*/ 14540 h 19847"/>
                <a:gd name="T12" fmla="*/ 0 w 28452"/>
                <a:gd name="T13" fmla="*/ 5308 h 198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452" h="19847">
                  <a:moveTo>
                    <a:pt x="0" y="5308"/>
                  </a:moveTo>
                  <a:lnTo>
                    <a:pt x="0" y="5308"/>
                  </a:lnTo>
                  <a:cubicBezTo>
                    <a:pt x="5308" y="0"/>
                    <a:pt x="13912" y="0"/>
                    <a:pt x="19220" y="5307"/>
                  </a:cubicBezTo>
                  <a:lnTo>
                    <a:pt x="28452" y="14540"/>
                  </a:lnTo>
                  <a:lnTo>
                    <a:pt x="28452" y="14540"/>
                  </a:lnTo>
                  <a:cubicBezTo>
                    <a:pt x="23145" y="19847"/>
                    <a:pt x="14540" y="19847"/>
                    <a:pt x="9233" y="14540"/>
                  </a:cubicBezTo>
                  <a:lnTo>
                    <a:pt x="0" y="5308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73" name="Freeform 355">
              <a:extLst>
                <a:ext uri="{FF2B5EF4-FFF2-40B4-BE49-F238E27FC236}">
                  <a16:creationId xmlns:a16="http://schemas.microsoft.com/office/drawing/2014/main" xmlns="" id="{A2C8AF43-4C71-C51C-4D1C-BCEF60EB6E21}"/>
                </a:ext>
              </a:extLst>
            </p:cNvPr>
            <p:cNvSpPr>
              <a:spLocks/>
            </p:cNvSpPr>
            <p:nvPr/>
          </p:nvSpPr>
          <p:spPr bwMode="auto">
            <a:xfrm>
              <a:off x="4109778" y="1271588"/>
              <a:ext cx="403225" cy="403225"/>
            </a:xfrm>
            <a:custGeom>
              <a:avLst/>
              <a:gdLst>
                <a:gd name="T0" fmla="*/ 2664 w 12207"/>
                <a:gd name="T1" fmla="*/ 9543 h 12207"/>
                <a:gd name="T2" fmla="*/ 12207 w 12207"/>
                <a:gd name="T3" fmla="*/ 9655 h 12207"/>
                <a:gd name="T4" fmla="*/ 2552 w 12207"/>
                <a:gd name="T5" fmla="*/ 0 h 12207"/>
                <a:gd name="T6" fmla="*/ 2664 w 12207"/>
                <a:gd name="T7" fmla="*/ 9543 h 12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207" h="12207">
                  <a:moveTo>
                    <a:pt x="2664" y="9543"/>
                  </a:moveTo>
                  <a:cubicBezTo>
                    <a:pt x="5293" y="12173"/>
                    <a:pt x="9529" y="12207"/>
                    <a:pt x="12207" y="9655"/>
                  </a:cubicBezTo>
                  <a:lnTo>
                    <a:pt x="2552" y="0"/>
                  </a:lnTo>
                  <a:cubicBezTo>
                    <a:pt x="0" y="2678"/>
                    <a:pt x="34" y="6914"/>
                    <a:pt x="2664" y="9543"/>
                  </a:cubicBez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74" name="Freeform 356">
              <a:extLst>
                <a:ext uri="{FF2B5EF4-FFF2-40B4-BE49-F238E27FC236}">
                  <a16:creationId xmlns:a16="http://schemas.microsoft.com/office/drawing/2014/main" xmlns="" id="{61E1542F-9937-D8AC-C0DF-87A97F90EB2B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2328" y="1189038"/>
              <a:ext cx="403225" cy="403225"/>
            </a:xfrm>
            <a:custGeom>
              <a:avLst/>
              <a:gdLst>
                <a:gd name="T0" fmla="*/ 9543 w 12206"/>
                <a:gd name="T1" fmla="*/ 2663 h 12206"/>
                <a:gd name="T2" fmla="*/ 0 w 12206"/>
                <a:gd name="T3" fmla="*/ 2551 h 12206"/>
                <a:gd name="T4" fmla="*/ 9655 w 12206"/>
                <a:gd name="T5" fmla="*/ 12206 h 12206"/>
                <a:gd name="T6" fmla="*/ 9543 w 12206"/>
                <a:gd name="T7" fmla="*/ 2663 h 12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206" h="12206">
                  <a:moveTo>
                    <a:pt x="9543" y="2663"/>
                  </a:moveTo>
                  <a:cubicBezTo>
                    <a:pt x="6913" y="34"/>
                    <a:pt x="2677" y="0"/>
                    <a:pt x="0" y="2551"/>
                  </a:cubicBezTo>
                  <a:lnTo>
                    <a:pt x="9655" y="12206"/>
                  </a:lnTo>
                  <a:cubicBezTo>
                    <a:pt x="12206" y="9529"/>
                    <a:pt x="12172" y="5293"/>
                    <a:pt x="9543" y="266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</p:grpSp>
      <p:sp>
        <p:nvSpPr>
          <p:cNvPr id="56" name="Google Shape;56;p22"/>
          <p:cNvSpPr txBox="1">
            <a:spLocks noGrp="1"/>
          </p:cNvSpPr>
          <p:nvPr>
            <p:ph type="title"/>
          </p:nvPr>
        </p:nvSpPr>
        <p:spPr>
          <a:xfrm>
            <a:off x="723901" y="1362353"/>
            <a:ext cx="3998224" cy="1550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400">
                <a:latin typeface="Poppins ExtraBold" panose="00000900000000000000" pitchFamily="2" charset="0"/>
                <a:cs typeface="Poppins ExtraBold" panose="00000900000000000000" pitchFamily="2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58" name="Google Shape;58;p22"/>
          <p:cNvSpPr txBox="1">
            <a:spLocks noGrp="1"/>
          </p:cNvSpPr>
          <p:nvPr>
            <p:ph type="body" idx="1"/>
          </p:nvPr>
        </p:nvSpPr>
        <p:spPr>
          <a:xfrm>
            <a:off x="723901" y="2890654"/>
            <a:ext cx="3998224" cy="8829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endParaRPr dirty="0"/>
          </a:p>
        </p:txBody>
      </p:sp>
      <p:sp>
        <p:nvSpPr>
          <p:cNvPr id="5" name="Marcador de posición de imagen 3">
            <a:extLst>
              <a:ext uri="{FF2B5EF4-FFF2-40B4-BE49-F238E27FC236}">
                <a16:creationId xmlns:a16="http://schemas.microsoft.com/office/drawing/2014/main" xmlns="" id="{27C9E1CD-086B-13CB-8582-DC117D5FD78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124450" y="1173659"/>
            <a:ext cx="3295650" cy="2804616"/>
          </a:xfrm>
          <a:prstGeom prst="roundRect">
            <a:avLst>
              <a:gd name="adj" fmla="val 7665"/>
            </a:avLst>
          </a:prstGeom>
        </p:spPr>
        <p:txBody>
          <a:bodyPr/>
          <a:lstStyle/>
          <a:p>
            <a:endParaRPr lang="es-ES" dirty="0"/>
          </a:p>
        </p:txBody>
      </p:sp>
      <p:sp>
        <p:nvSpPr>
          <p:cNvPr id="275" name="Freeform 352">
            <a:extLst>
              <a:ext uri="{FF2B5EF4-FFF2-40B4-BE49-F238E27FC236}">
                <a16:creationId xmlns:a16="http://schemas.microsoft.com/office/drawing/2014/main" xmlns="" id="{1F40C6CB-BB32-CA1B-BC96-AE974453E7D2}"/>
              </a:ext>
            </a:extLst>
          </p:cNvPr>
          <p:cNvSpPr>
            <a:spLocks/>
          </p:cNvSpPr>
          <p:nvPr userDrawn="1"/>
        </p:nvSpPr>
        <p:spPr bwMode="auto">
          <a:xfrm>
            <a:off x="-684423" y="-1789571"/>
            <a:ext cx="2187206" cy="2575530"/>
          </a:xfrm>
          <a:custGeom>
            <a:avLst/>
            <a:gdLst>
              <a:gd name="T0" fmla="*/ 50016 w 50016"/>
              <a:gd name="T1" fmla="*/ 49881 h 58876"/>
              <a:gd name="T2" fmla="*/ 135 w 50016"/>
              <a:gd name="T3" fmla="*/ 0 h 58876"/>
              <a:gd name="T4" fmla="*/ 0 w 50016"/>
              <a:gd name="T5" fmla="*/ 29959 h 58876"/>
              <a:gd name="T6" fmla="*/ 26668 w 50016"/>
              <a:gd name="T7" fmla="*/ 56627 h 58876"/>
              <a:gd name="T8" fmla="*/ 32096 w 50016"/>
              <a:gd name="T9" fmla="*/ 58876 h 58876"/>
              <a:gd name="T10" fmla="*/ 49927 w 50016"/>
              <a:gd name="T11" fmla="*/ 58876 h 58876"/>
              <a:gd name="T12" fmla="*/ 50016 w 50016"/>
              <a:gd name="T13" fmla="*/ 49881 h 588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0016" h="58876">
                <a:moveTo>
                  <a:pt x="50016" y="49881"/>
                </a:moveTo>
                <a:lnTo>
                  <a:pt x="135" y="0"/>
                </a:lnTo>
                <a:lnTo>
                  <a:pt x="0" y="29959"/>
                </a:lnTo>
                <a:lnTo>
                  <a:pt x="26668" y="56627"/>
                </a:lnTo>
                <a:cubicBezTo>
                  <a:pt x="28107" y="58067"/>
                  <a:pt x="30060" y="58876"/>
                  <a:pt x="32096" y="58876"/>
                </a:cubicBezTo>
                <a:lnTo>
                  <a:pt x="49927" y="58876"/>
                </a:lnTo>
                <a:lnTo>
                  <a:pt x="50016" y="49881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grpSp>
        <p:nvGrpSpPr>
          <p:cNvPr id="584" name="Grupo 583">
            <a:extLst>
              <a:ext uri="{FF2B5EF4-FFF2-40B4-BE49-F238E27FC236}">
                <a16:creationId xmlns:a16="http://schemas.microsoft.com/office/drawing/2014/main" xmlns="" id="{842099AE-24D1-FC60-955A-E748A84F4082}"/>
              </a:ext>
            </a:extLst>
          </p:cNvPr>
          <p:cNvGrpSpPr/>
          <p:nvPr userDrawn="1"/>
        </p:nvGrpSpPr>
        <p:grpSpPr>
          <a:xfrm flipH="1">
            <a:off x="8238205" y="-570849"/>
            <a:ext cx="1507863" cy="1510278"/>
            <a:chOff x="39184" y="-151930"/>
            <a:chExt cx="1309806" cy="1311904"/>
          </a:xfrm>
          <a:solidFill>
            <a:schemeClr val="accent1"/>
          </a:solidFill>
        </p:grpSpPr>
        <p:sp>
          <p:nvSpPr>
            <p:cNvPr id="585" name="Oval 357">
              <a:extLst>
                <a:ext uri="{FF2B5EF4-FFF2-40B4-BE49-F238E27FC236}">
                  <a16:creationId xmlns:a16="http://schemas.microsoft.com/office/drawing/2014/main" xmlns="" id="{8AB17841-A5E8-AF03-E5EE-DE71DC07D0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4909" y="544953"/>
              <a:ext cx="44081" cy="44081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86" name="Freeform 358">
              <a:extLst>
                <a:ext uri="{FF2B5EF4-FFF2-40B4-BE49-F238E27FC236}">
                  <a16:creationId xmlns:a16="http://schemas.microsoft.com/office/drawing/2014/main" xmlns="" id="{53A5427A-29AE-93F0-B0CE-019C1574712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31442" y="614221"/>
              <a:ext cx="48279" cy="48279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6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87" name="Freeform 359">
              <a:extLst>
                <a:ext uri="{FF2B5EF4-FFF2-40B4-BE49-F238E27FC236}">
                  <a16:creationId xmlns:a16="http://schemas.microsoft.com/office/drawing/2014/main" xmlns="" id="{3EDD0951-15DC-DD02-7E4A-46A7A6DF60C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0075" y="685588"/>
              <a:ext cx="48279" cy="48279"/>
            </a:xfrm>
            <a:custGeom>
              <a:avLst/>
              <a:gdLst>
                <a:gd name="T0" fmla="*/ 194 w 1094"/>
                <a:gd name="T1" fmla="*/ 899 h 1094"/>
                <a:gd name="T2" fmla="*/ 194 w 1094"/>
                <a:gd name="T3" fmla="*/ 194 h 1094"/>
                <a:gd name="T4" fmla="*/ 899 w 1094"/>
                <a:gd name="T5" fmla="*/ 194 h 1094"/>
                <a:gd name="T6" fmla="*/ 899 w 1094"/>
                <a:gd name="T7" fmla="*/ 899 h 1094"/>
                <a:gd name="T8" fmla="*/ 194 w 1094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88" name="Freeform 360">
              <a:extLst>
                <a:ext uri="{FF2B5EF4-FFF2-40B4-BE49-F238E27FC236}">
                  <a16:creationId xmlns:a16="http://schemas.microsoft.com/office/drawing/2014/main" xmlns="" id="{230D0FA2-0861-0CE4-26BA-DD1E3DF5994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8707" y="756956"/>
              <a:ext cx="48279" cy="482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6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89" name="Freeform 361">
              <a:extLst>
                <a:ext uri="{FF2B5EF4-FFF2-40B4-BE49-F238E27FC236}">
                  <a16:creationId xmlns:a16="http://schemas.microsoft.com/office/drawing/2014/main" xmlns="" id="{B1676439-1347-5E6C-14F9-99480DFBD38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9439" y="828324"/>
              <a:ext cx="46179" cy="461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90" name="Freeform 362">
              <a:extLst>
                <a:ext uri="{FF2B5EF4-FFF2-40B4-BE49-F238E27FC236}">
                  <a16:creationId xmlns:a16="http://schemas.microsoft.com/office/drawing/2014/main" xmlns="" id="{F62D06D9-A5F1-39D3-1884-BBCB863D26BE}"/>
                </a:ext>
              </a:extLst>
            </p:cNvPr>
            <p:cNvSpPr>
              <a:spLocks/>
            </p:cNvSpPr>
            <p:nvPr/>
          </p:nvSpPr>
          <p:spPr bwMode="auto">
            <a:xfrm>
              <a:off x="948072" y="899691"/>
              <a:ext cx="48279" cy="461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91" name="Freeform 363">
              <a:extLst>
                <a:ext uri="{FF2B5EF4-FFF2-40B4-BE49-F238E27FC236}">
                  <a16:creationId xmlns:a16="http://schemas.microsoft.com/office/drawing/2014/main" xmlns="" id="{06FDD54B-755C-839F-A771-135EAF7DB2B1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704" y="968960"/>
              <a:ext cx="48279" cy="48279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5 h 1094"/>
                <a:gd name="T4" fmla="*/ 900 w 1095"/>
                <a:gd name="T5" fmla="*/ 195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92" name="Freeform 364">
              <a:extLst>
                <a:ext uri="{FF2B5EF4-FFF2-40B4-BE49-F238E27FC236}">
                  <a16:creationId xmlns:a16="http://schemas.microsoft.com/office/drawing/2014/main" xmlns="" id="{E269F0C6-E780-70BA-7A09-B01B52F5FEB1}"/>
                </a:ext>
              </a:extLst>
            </p:cNvPr>
            <p:cNvSpPr>
              <a:spLocks/>
            </p:cNvSpPr>
            <p:nvPr/>
          </p:nvSpPr>
          <p:spPr bwMode="auto">
            <a:xfrm>
              <a:off x="805336" y="1040328"/>
              <a:ext cx="48279" cy="48279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6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93" name="Freeform 365">
              <a:extLst>
                <a:ext uri="{FF2B5EF4-FFF2-40B4-BE49-F238E27FC236}">
                  <a16:creationId xmlns:a16="http://schemas.microsoft.com/office/drawing/2014/main" xmlns="" id="{FFAC9097-DEE1-B2DE-819F-DB0764112D24}"/>
                </a:ext>
              </a:extLst>
            </p:cNvPr>
            <p:cNvSpPr>
              <a:spLocks/>
            </p:cNvSpPr>
            <p:nvPr/>
          </p:nvSpPr>
          <p:spPr bwMode="auto">
            <a:xfrm>
              <a:off x="733969" y="1111695"/>
              <a:ext cx="48279" cy="48279"/>
            </a:xfrm>
            <a:custGeom>
              <a:avLst/>
              <a:gdLst>
                <a:gd name="T0" fmla="*/ 194 w 1094"/>
                <a:gd name="T1" fmla="*/ 899 h 1094"/>
                <a:gd name="T2" fmla="*/ 194 w 1094"/>
                <a:gd name="T3" fmla="*/ 194 h 1094"/>
                <a:gd name="T4" fmla="*/ 899 w 1094"/>
                <a:gd name="T5" fmla="*/ 194 h 1094"/>
                <a:gd name="T6" fmla="*/ 899 w 1094"/>
                <a:gd name="T7" fmla="*/ 899 h 1094"/>
                <a:gd name="T8" fmla="*/ 194 w 1094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94" name="Freeform 377">
              <a:extLst>
                <a:ext uri="{FF2B5EF4-FFF2-40B4-BE49-F238E27FC236}">
                  <a16:creationId xmlns:a16="http://schemas.microsoft.com/office/drawing/2014/main" xmlns="" id="{2CB208B1-6558-C845-7058-6CCD37DB94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44036" y="486180"/>
              <a:ext cx="48279" cy="482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95" name="Freeform 378">
              <a:extLst>
                <a:ext uri="{FF2B5EF4-FFF2-40B4-BE49-F238E27FC236}">
                  <a16:creationId xmlns:a16="http://schemas.microsoft.com/office/drawing/2014/main" xmlns="" id="{C41F6254-F7C6-98F3-33B6-A111F77229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4769" y="557547"/>
              <a:ext cx="46179" cy="461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96" name="Oval 379">
              <a:extLst>
                <a:ext uri="{FF2B5EF4-FFF2-40B4-BE49-F238E27FC236}">
                  <a16:creationId xmlns:a16="http://schemas.microsoft.com/office/drawing/2014/main" xmlns="" id="{984E3E86-2F75-7337-4365-BE441CEF40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5499" y="628915"/>
              <a:ext cx="44081" cy="44081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97" name="Oval 380">
              <a:extLst>
                <a:ext uri="{FF2B5EF4-FFF2-40B4-BE49-F238E27FC236}">
                  <a16:creationId xmlns:a16="http://schemas.microsoft.com/office/drawing/2014/main" xmlns="" id="{977B369B-F36E-DB4B-49FE-F4F24C3D70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4132" y="700282"/>
              <a:ext cx="44081" cy="44081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98" name="Freeform 381">
              <a:extLst>
                <a:ext uri="{FF2B5EF4-FFF2-40B4-BE49-F238E27FC236}">
                  <a16:creationId xmlns:a16="http://schemas.microsoft.com/office/drawing/2014/main" xmlns="" id="{B8397777-4ACC-DDDB-7A18-1571D7128CA0}"/>
                </a:ext>
              </a:extLst>
            </p:cNvPr>
            <p:cNvSpPr>
              <a:spLocks/>
            </p:cNvSpPr>
            <p:nvPr/>
          </p:nvSpPr>
          <p:spPr bwMode="auto">
            <a:xfrm>
              <a:off x="960666" y="769550"/>
              <a:ext cx="48279" cy="482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99" name="Freeform 382">
              <a:extLst>
                <a:ext uri="{FF2B5EF4-FFF2-40B4-BE49-F238E27FC236}">
                  <a16:creationId xmlns:a16="http://schemas.microsoft.com/office/drawing/2014/main" xmlns="" id="{C6732825-62AB-A689-DB6F-93DADA21D4E2}"/>
                </a:ext>
              </a:extLst>
            </p:cNvPr>
            <p:cNvSpPr>
              <a:spLocks/>
            </p:cNvSpPr>
            <p:nvPr/>
          </p:nvSpPr>
          <p:spPr bwMode="auto">
            <a:xfrm>
              <a:off x="889298" y="840918"/>
              <a:ext cx="48279" cy="482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00" name="Freeform 383">
              <a:extLst>
                <a:ext uri="{FF2B5EF4-FFF2-40B4-BE49-F238E27FC236}">
                  <a16:creationId xmlns:a16="http://schemas.microsoft.com/office/drawing/2014/main" xmlns="" id="{760EE64B-8C5A-A404-80C2-93ED3E5A8BE1}"/>
                </a:ext>
              </a:extLst>
            </p:cNvPr>
            <p:cNvSpPr>
              <a:spLocks/>
            </p:cNvSpPr>
            <p:nvPr/>
          </p:nvSpPr>
          <p:spPr bwMode="auto">
            <a:xfrm>
              <a:off x="817931" y="912285"/>
              <a:ext cx="48279" cy="482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01" name="Freeform 384">
              <a:extLst>
                <a:ext uri="{FF2B5EF4-FFF2-40B4-BE49-F238E27FC236}">
                  <a16:creationId xmlns:a16="http://schemas.microsoft.com/office/drawing/2014/main" xmlns="" id="{8FCBF925-A9CB-CD09-D594-1E93DD5A26F6}"/>
                </a:ext>
              </a:extLst>
            </p:cNvPr>
            <p:cNvSpPr>
              <a:spLocks/>
            </p:cNvSpPr>
            <p:nvPr/>
          </p:nvSpPr>
          <p:spPr bwMode="auto">
            <a:xfrm>
              <a:off x="748662" y="983653"/>
              <a:ext cx="46179" cy="461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02" name="Freeform 385">
              <a:extLst>
                <a:ext uri="{FF2B5EF4-FFF2-40B4-BE49-F238E27FC236}">
                  <a16:creationId xmlns:a16="http://schemas.microsoft.com/office/drawing/2014/main" xmlns="" id="{982373E1-7DA0-1712-21D1-3AB9D04014F4}"/>
                </a:ext>
              </a:extLst>
            </p:cNvPr>
            <p:cNvSpPr>
              <a:spLocks/>
            </p:cNvSpPr>
            <p:nvPr/>
          </p:nvSpPr>
          <p:spPr bwMode="auto">
            <a:xfrm>
              <a:off x="677294" y="1052922"/>
              <a:ext cx="46179" cy="48279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900 w 1094"/>
                <a:gd name="T5" fmla="*/ 195 h 1094"/>
                <a:gd name="T6" fmla="*/ 900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03" name="Freeform 397">
              <a:extLst>
                <a:ext uri="{FF2B5EF4-FFF2-40B4-BE49-F238E27FC236}">
                  <a16:creationId xmlns:a16="http://schemas.microsoft.com/office/drawing/2014/main" xmlns="" id="{53315842-74D7-23F9-A54A-4CC39F8E2CD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7363" y="427407"/>
              <a:ext cx="48279" cy="482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04" name="Freeform 398">
              <a:extLst>
                <a:ext uri="{FF2B5EF4-FFF2-40B4-BE49-F238E27FC236}">
                  <a16:creationId xmlns:a16="http://schemas.microsoft.com/office/drawing/2014/main" xmlns="" id="{0A371547-81B0-3E0B-1C42-78D700DBB6E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5995" y="498774"/>
              <a:ext cx="48279" cy="482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05" name="Oval 399">
              <a:extLst>
                <a:ext uri="{FF2B5EF4-FFF2-40B4-BE49-F238E27FC236}">
                  <a16:creationId xmlns:a16="http://schemas.microsoft.com/office/drawing/2014/main" xmlns="" id="{C56B2D3B-5977-D296-499D-0326F03D42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6726" y="572240"/>
              <a:ext cx="44081" cy="44081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06" name="Oval 400">
              <a:extLst>
                <a:ext uri="{FF2B5EF4-FFF2-40B4-BE49-F238E27FC236}">
                  <a16:creationId xmlns:a16="http://schemas.microsoft.com/office/drawing/2014/main" xmlns="" id="{AA669C50-6467-71A9-DDD8-67BC4E2D90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5359" y="643608"/>
              <a:ext cx="44081" cy="41981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07" name="Freeform 401">
              <a:extLst>
                <a:ext uri="{FF2B5EF4-FFF2-40B4-BE49-F238E27FC236}">
                  <a16:creationId xmlns:a16="http://schemas.microsoft.com/office/drawing/2014/main" xmlns="" id="{816D73E0-1DC2-85A0-BCC3-811608B92B3C}"/>
                </a:ext>
              </a:extLst>
            </p:cNvPr>
            <p:cNvSpPr>
              <a:spLocks/>
            </p:cNvSpPr>
            <p:nvPr/>
          </p:nvSpPr>
          <p:spPr bwMode="auto">
            <a:xfrm>
              <a:off x="901893" y="710777"/>
              <a:ext cx="48279" cy="48279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6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08" name="Freeform 402">
              <a:extLst>
                <a:ext uri="{FF2B5EF4-FFF2-40B4-BE49-F238E27FC236}">
                  <a16:creationId xmlns:a16="http://schemas.microsoft.com/office/drawing/2014/main" xmlns="" id="{8EEB0662-E940-022E-77FA-ACD09CA8AC22}"/>
                </a:ext>
              </a:extLst>
            </p:cNvPr>
            <p:cNvSpPr>
              <a:spLocks/>
            </p:cNvSpPr>
            <p:nvPr/>
          </p:nvSpPr>
          <p:spPr bwMode="auto">
            <a:xfrm>
              <a:off x="832623" y="782145"/>
              <a:ext cx="46179" cy="48279"/>
            </a:xfrm>
            <a:custGeom>
              <a:avLst/>
              <a:gdLst>
                <a:gd name="T0" fmla="*/ 194 w 1094"/>
                <a:gd name="T1" fmla="*/ 899 h 1094"/>
                <a:gd name="T2" fmla="*/ 194 w 1094"/>
                <a:gd name="T3" fmla="*/ 194 h 1094"/>
                <a:gd name="T4" fmla="*/ 899 w 1094"/>
                <a:gd name="T5" fmla="*/ 194 h 1094"/>
                <a:gd name="T6" fmla="*/ 899 w 1094"/>
                <a:gd name="T7" fmla="*/ 899 h 1094"/>
                <a:gd name="T8" fmla="*/ 194 w 1094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09" name="Freeform 403">
              <a:extLst>
                <a:ext uri="{FF2B5EF4-FFF2-40B4-BE49-F238E27FC236}">
                  <a16:creationId xmlns:a16="http://schemas.microsoft.com/office/drawing/2014/main" xmlns="" id="{D572846D-22B5-AC0D-1BEE-8E7C297C2C06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56" y="853512"/>
              <a:ext cx="48279" cy="482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6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10" name="Freeform 404">
              <a:extLst>
                <a:ext uri="{FF2B5EF4-FFF2-40B4-BE49-F238E27FC236}">
                  <a16:creationId xmlns:a16="http://schemas.microsoft.com/office/drawing/2014/main" xmlns="" id="{D06DFD8D-713B-FA3A-C2DA-2780EA2107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89888" y="924880"/>
              <a:ext cx="48279" cy="482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11" name="Freeform 405">
              <a:extLst>
                <a:ext uri="{FF2B5EF4-FFF2-40B4-BE49-F238E27FC236}">
                  <a16:creationId xmlns:a16="http://schemas.microsoft.com/office/drawing/2014/main" xmlns="" id="{93633266-8F9B-EF7B-8E32-79CB7F262799}"/>
                </a:ext>
              </a:extLst>
            </p:cNvPr>
            <p:cNvSpPr>
              <a:spLocks/>
            </p:cNvSpPr>
            <p:nvPr/>
          </p:nvSpPr>
          <p:spPr bwMode="auto">
            <a:xfrm>
              <a:off x="618521" y="996247"/>
              <a:ext cx="48279" cy="482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12" name="Freeform 418">
              <a:extLst>
                <a:ext uri="{FF2B5EF4-FFF2-40B4-BE49-F238E27FC236}">
                  <a16:creationId xmlns:a16="http://schemas.microsoft.com/office/drawing/2014/main" xmlns="" id="{8D495935-8D3E-2866-823D-C13C5DE2410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8589" y="370732"/>
              <a:ext cx="48278" cy="46179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89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13" name="Freeform 419">
              <a:extLst>
                <a:ext uri="{FF2B5EF4-FFF2-40B4-BE49-F238E27FC236}">
                  <a16:creationId xmlns:a16="http://schemas.microsoft.com/office/drawing/2014/main" xmlns="" id="{96D44C01-4866-C894-CA28-D357C26932B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7221" y="440001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14" name="Freeform 420">
              <a:extLst>
                <a:ext uri="{FF2B5EF4-FFF2-40B4-BE49-F238E27FC236}">
                  <a16:creationId xmlns:a16="http://schemas.microsoft.com/office/drawing/2014/main" xmlns="" id="{7B695F2F-8C04-E705-7906-54D200B09D38}"/>
                </a:ext>
              </a:extLst>
            </p:cNvPr>
            <p:cNvSpPr>
              <a:spLocks/>
            </p:cNvSpPr>
            <p:nvPr/>
          </p:nvSpPr>
          <p:spPr bwMode="auto">
            <a:xfrm>
              <a:off x="985854" y="511368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15" name="Freeform 421">
              <a:extLst>
                <a:ext uri="{FF2B5EF4-FFF2-40B4-BE49-F238E27FC236}">
                  <a16:creationId xmlns:a16="http://schemas.microsoft.com/office/drawing/2014/main" xmlns="" id="{8122C130-5B33-5D7A-7CEC-1A1261433906}"/>
                </a:ext>
              </a:extLst>
            </p:cNvPr>
            <p:cNvSpPr>
              <a:spLocks/>
            </p:cNvSpPr>
            <p:nvPr/>
          </p:nvSpPr>
          <p:spPr bwMode="auto">
            <a:xfrm>
              <a:off x="916585" y="582736"/>
              <a:ext cx="46179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16" name="Freeform 422">
              <a:extLst>
                <a:ext uri="{FF2B5EF4-FFF2-40B4-BE49-F238E27FC236}">
                  <a16:creationId xmlns:a16="http://schemas.microsoft.com/office/drawing/2014/main" xmlns="" id="{14004321-6873-1306-DAF1-3F57F127A60F}"/>
                </a:ext>
              </a:extLst>
            </p:cNvPr>
            <p:cNvSpPr>
              <a:spLocks/>
            </p:cNvSpPr>
            <p:nvPr/>
          </p:nvSpPr>
          <p:spPr bwMode="auto">
            <a:xfrm>
              <a:off x="845218" y="654104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899 w 1094"/>
                <a:gd name="T5" fmla="*/ 195 h 1094"/>
                <a:gd name="T6" fmla="*/ 899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17" name="Oval 423">
              <a:extLst>
                <a:ext uri="{FF2B5EF4-FFF2-40B4-BE49-F238E27FC236}">
                  <a16:creationId xmlns:a16="http://schemas.microsoft.com/office/drawing/2014/main" xmlns="" id="{FBF8C682-0935-E940-9628-330034CC1F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5949" y="727570"/>
              <a:ext cx="44080" cy="41981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18" name="Freeform 424">
              <a:extLst>
                <a:ext uri="{FF2B5EF4-FFF2-40B4-BE49-F238E27FC236}">
                  <a16:creationId xmlns:a16="http://schemas.microsoft.com/office/drawing/2014/main" xmlns="" id="{CBB84BA1-083A-B610-CE0C-3CF6785008ED}"/>
                </a:ext>
              </a:extLst>
            </p:cNvPr>
            <p:cNvSpPr>
              <a:spLocks/>
            </p:cNvSpPr>
            <p:nvPr/>
          </p:nvSpPr>
          <p:spPr bwMode="auto">
            <a:xfrm>
              <a:off x="702483" y="796839"/>
              <a:ext cx="48278" cy="46179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89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19" name="Freeform 425">
              <a:extLst>
                <a:ext uri="{FF2B5EF4-FFF2-40B4-BE49-F238E27FC236}">
                  <a16:creationId xmlns:a16="http://schemas.microsoft.com/office/drawing/2014/main" xmlns="" id="{055FEBCD-E503-C8C5-22DC-A2939F11034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115" y="866107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20" name="Freeform 426">
              <a:extLst>
                <a:ext uri="{FF2B5EF4-FFF2-40B4-BE49-F238E27FC236}">
                  <a16:creationId xmlns:a16="http://schemas.microsoft.com/office/drawing/2014/main" xmlns="" id="{6813D93E-3D7B-928B-072D-92A882F8B0F7}"/>
                </a:ext>
              </a:extLst>
            </p:cNvPr>
            <p:cNvSpPr>
              <a:spLocks/>
            </p:cNvSpPr>
            <p:nvPr/>
          </p:nvSpPr>
          <p:spPr bwMode="auto">
            <a:xfrm>
              <a:off x="559747" y="937475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21" name="Freeform 438">
              <a:extLst>
                <a:ext uri="{FF2B5EF4-FFF2-40B4-BE49-F238E27FC236}">
                  <a16:creationId xmlns:a16="http://schemas.microsoft.com/office/drawing/2014/main" xmlns="" id="{C9679B50-CC64-D433-B19D-802084A1B69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1915" y="311959"/>
              <a:ext cx="46179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5 h 1094"/>
                <a:gd name="T4" fmla="*/ 900 w 1095"/>
                <a:gd name="T5" fmla="*/ 195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22" name="Freeform 439">
              <a:extLst>
                <a:ext uri="{FF2B5EF4-FFF2-40B4-BE49-F238E27FC236}">
                  <a16:creationId xmlns:a16="http://schemas.microsoft.com/office/drawing/2014/main" xmlns="" id="{AD5FEA2D-9859-EB39-BE51-6032E21FF7C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0547" y="383327"/>
              <a:ext cx="48278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23" name="Freeform 440">
              <a:extLst>
                <a:ext uri="{FF2B5EF4-FFF2-40B4-BE49-F238E27FC236}">
                  <a16:creationId xmlns:a16="http://schemas.microsoft.com/office/drawing/2014/main" xmlns="" id="{73359E07-E972-3B0D-3FEE-913AADBA18E1}"/>
                </a:ext>
              </a:extLst>
            </p:cNvPr>
            <p:cNvSpPr>
              <a:spLocks/>
            </p:cNvSpPr>
            <p:nvPr/>
          </p:nvSpPr>
          <p:spPr bwMode="auto">
            <a:xfrm>
              <a:off x="929180" y="454694"/>
              <a:ext cx="48278" cy="461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6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6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24" name="Freeform 441">
              <a:extLst>
                <a:ext uri="{FF2B5EF4-FFF2-40B4-BE49-F238E27FC236}">
                  <a16:creationId xmlns:a16="http://schemas.microsoft.com/office/drawing/2014/main" xmlns="" id="{A2200AC1-345E-6AA4-9601-A532E970C61D}"/>
                </a:ext>
              </a:extLst>
            </p:cNvPr>
            <p:cNvSpPr>
              <a:spLocks/>
            </p:cNvSpPr>
            <p:nvPr/>
          </p:nvSpPr>
          <p:spPr bwMode="auto">
            <a:xfrm>
              <a:off x="857812" y="523963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25" name="Freeform 442">
              <a:extLst>
                <a:ext uri="{FF2B5EF4-FFF2-40B4-BE49-F238E27FC236}">
                  <a16:creationId xmlns:a16="http://schemas.microsoft.com/office/drawing/2014/main" xmlns="" id="{5AA26EDE-9920-E4CA-BF57-2FA17AD40434}"/>
                </a:ext>
              </a:extLst>
            </p:cNvPr>
            <p:cNvSpPr>
              <a:spLocks/>
            </p:cNvSpPr>
            <p:nvPr/>
          </p:nvSpPr>
          <p:spPr bwMode="auto">
            <a:xfrm>
              <a:off x="786444" y="595330"/>
              <a:ext cx="48278" cy="48278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26" name="Oval 443">
              <a:extLst>
                <a:ext uri="{FF2B5EF4-FFF2-40B4-BE49-F238E27FC236}">
                  <a16:creationId xmlns:a16="http://schemas.microsoft.com/office/drawing/2014/main" xmlns="" id="{08BA3F21-7827-2201-510E-7FB61071CD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176" y="668797"/>
              <a:ext cx="44080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27" name="Oval 444">
              <a:extLst>
                <a:ext uri="{FF2B5EF4-FFF2-40B4-BE49-F238E27FC236}">
                  <a16:creationId xmlns:a16="http://schemas.microsoft.com/office/drawing/2014/main" xmlns="" id="{0261522C-A8CE-C289-B56E-3D552B5EA9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7907" y="740164"/>
              <a:ext cx="41981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28" name="Freeform 445">
              <a:extLst>
                <a:ext uri="{FF2B5EF4-FFF2-40B4-BE49-F238E27FC236}">
                  <a16:creationId xmlns:a16="http://schemas.microsoft.com/office/drawing/2014/main" xmlns="" id="{6E14ADC5-F8A8-3ACD-CD08-F203B09E6A8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441" y="809433"/>
              <a:ext cx="48278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29" name="Freeform 446">
              <a:extLst>
                <a:ext uri="{FF2B5EF4-FFF2-40B4-BE49-F238E27FC236}">
                  <a16:creationId xmlns:a16="http://schemas.microsoft.com/office/drawing/2014/main" xmlns="" id="{D95F58D0-07A1-3C36-F0D7-A2BBC45DB123}"/>
                </a:ext>
              </a:extLst>
            </p:cNvPr>
            <p:cNvSpPr>
              <a:spLocks/>
            </p:cNvSpPr>
            <p:nvPr/>
          </p:nvSpPr>
          <p:spPr bwMode="auto">
            <a:xfrm>
              <a:off x="503073" y="880800"/>
              <a:ext cx="48278" cy="46179"/>
            </a:xfrm>
            <a:custGeom>
              <a:avLst/>
              <a:gdLst>
                <a:gd name="T0" fmla="*/ 194 w 1094"/>
                <a:gd name="T1" fmla="*/ 899 h 1094"/>
                <a:gd name="T2" fmla="*/ 194 w 1094"/>
                <a:gd name="T3" fmla="*/ 194 h 1094"/>
                <a:gd name="T4" fmla="*/ 899 w 1094"/>
                <a:gd name="T5" fmla="*/ 194 h 1094"/>
                <a:gd name="T6" fmla="*/ 899 w 1094"/>
                <a:gd name="T7" fmla="*/ 899 h 1094"/>
                <a:gd name="T8" fmla="*/ 194 w 1094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30" name="Freeform 458">
              <a:extLst>
                <a:ext uri="{FF2B5EF4-FFF2-40B4-BE49-F238E27FC236}">
                  <a16:creationId xmlns:a16="http://schemas.microsoft.com/office/drawing/2014/main" xmlns="" id="{4A5BA89A-7D12-3B0F-D1A9-CF393DB2064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3141" y="253186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31" name="Freeform 459">
              <a:extLst>
                <a:ext uri="{FF2B5EF4-FFF2-40B4-BE49-F238E27FC236}">
                  <a16:creationId xmlns:a16="http://schemas.microsoft.com/office/drawing/2014/main" xmlns="" id="{6AB748F7-2FE4-1BD0-73D3-FFB0CFBC3876}"/>
                </a:ext>
              </a:extLst>
            </p:cNvPr>
            <p:cNvSpPr>
              <a:spLocks/>
            </p:cNvSpPr>
            <p:nvPr/>
          </p:nvSpPr>
          <p:spPr bwMode="auto">
            <a:xfrm>
              <a:off x="941774" y="324553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899 w 1094"/>
                <a:gd name="T5" fmla="*/ 195 h 1094"/>
                <a:gd name="T6" fmla="*/ 899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32" name="Freeform 460">
              <a:extLst>
                <a:ext uri="{FF2B5EF4-FFF2-40B4-BE49-F238E27FC236}">
                  <a16:creationId xmlns:a16="http://schemas.microsoft.com/office/drawing/2014/main" xmlns="" id="{401D24CB-CF2C-6F35-541C-24E08E0F6613}"/>
                </a:ext>
              </a:extLst>
            </p:cNvPr>
            <p:cNvSpPr>
              <a:spLocks/>
            </p:cNvSpPr>
            <p:nvPr/>
          </p:nvSpPr>
          <p:spPr bwMode="auto">
            <a:xfrm>
              <a:off x="870406" y="395921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4 h 1094"/>
                <a:gd name="T4" fmla="*/ 900 w 1094"/>
                <a:gd name="T5" fmla="*/ 194 h 1094"/>
                <a:gd name="T6" fmla="*/ 900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33" name="Freeform 461">
              <a:extLst>
                <a:ext uri="{FF2B5EF4-FFF2-40B4-BE49-F238E27FC236}">
                  <a16:creationId xmlns:a16="http://schemas.microsoft.com/office/drawing/2014/main" xmlns="" id="{B28F19C4-FF4F-57F4-DC94-3127BC4343FB}"/>
                </a:ext>
              </a:extLst>
            </p:cNvPr>
            <p:cNvSpPr>
              <a:spLocks/>
            </p:cNvSpPr>
            <p:nvPr/>
          </p:nvSpPr>
          <p:spPr bwMode="auto">
            <a:xfrm>
              <a:off x="799039" y="467288"/>
              <a:ext cx="48278" cy="48278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89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34" name="Freeform 462">
              <a:extLst>
                <a:ext uri="{FF2B5EF4-FFF2-40B4-BE49-F238E27FC236}">
                  <a16:creationId xmlns:a16="http://schemas.microsoft.com/office/drawing/2014/main" xmlns="" id="{96DB4560-43AC-E69A-2D8F-785FD42C92C9}"/>
                </a:ext>
              </a:extLst>
            </p:cNvPr>
            <p:cNvSpPr>
              <a:spLocks/>
            </p:cNvSpPr>
            <p:nvPr/>
          </p:nvSpPr>
          <p:spPr bwMode="auto">
            <a:xfrm>
              <a:off x="729770" y="538656"/>
              <a:ext cx="46179" cy="461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35" name="Freeform 463">
              <a:extLst>
                <a:ext uri="{FF2B5EF4-FFF2-40B4-BE49-F238E27FC236}">
                  <a16:creationId xmlns:a16="http://schemas.microsoft.com/office/drawing/2014/main" xmlns="" id="{B77A3538-3A86-C57B-EB05-88A34CCB3A92}"/>
                </a:ext>
              </a:extLst>
            </p:cNvPr>
            <p:cNvSpPr>
              <a:spLocks/>
            </p:cNvSpPr>
            <p:nvPr/>
          </p:nvSpPr>
          <p:spPr bwMode="auto">
            <a:xfrm>
              <a:off x="658403" y="607925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36" name="Freeform 464">
              <a:extLst>
                <a:ext uri="{FF2B5EF4-FFF2-40B4-BE49-F238E27FC236}">
                  <a16:creationId xmlns:a16="http://schemas.microsoft.com/office/drawing/2014/main" xmlns="" id="{85A98F0B-C5C2-6634-1C77-A39D4480F6B2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035" y="679292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37" name="Freeform 465">
              <a:extLst>
                <a:ext uri="{FF2B5EF4-FFF2-40B4-BE49-F238E27FC236}">
                  <a16:creationId xmlns:a16="http://schemas.microsoft.com/office/drawing/2014/main" xmlns="" id="{729BF74A-1913-81AD-2B9D-B0BB78232C52}"/>
                </a:ext>
              </a:extLst>
            </p:cNvPr>
            <p:cNvSpPr>
              <a:spLocks/>
            </p:cNvSpPr>
            <p:nvPr/>
          </p:nvSpPr>
          <p:spPr bwMode="auto">
            <a:xfrm>
              <a:off x="515667" y="750660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899 w 1094"/>
                <a:gd name="T5" fmla="*/ 195 h 1094"/>
                <a:gd name="T6" fmla="*/ 899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38" name="Freeform 466">
              <a:extLst>
                <a:ext uri="{FF2B5EF4-FFF2-40B4-BE49-F238E27FC236}">
                  <a16:creationId xmlns:a16="http://schemas.microsoft.com/office/drawing/2014/main" xmlns="" id="{E41799E5-AA43-756C-21E1-A75EB1D40F46}"/>
                </a:ext>
              </a:extLst>
            </p:cNvPr>
            <p:cNvSpPr>
              <a:spLocks/>
            </p:cNvSpPr>
            <p:nvPr/>
          </p:nvSpPr>
          <p:spPr bwMode="auto">
            <a:xfrm>
              <a:off x="444300" y="822027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4 h 1094"/>
                <a:gd name="T4" fmla="*/ 900 w 1094"/>
                <a:gd name="T5" fmla="*/ 194 h 1094"/>
                <a:gd name="T6" fmla="*/ 900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39" name="Freeform 478">
              <a:extLst>
                <a:ext uri="{FF2B5EF4-FFF2-40B4-BE49-F238E27FC236}">
                  <a16:creationId xmlns:a16="http://schemas.microsoft.com/office/drawing/2014/main" xmlns="" id="{D31826C0-D805-E67D-588D-2EFD903CC504}"/>
                </a:ext>
              </a:extLst>
            </p:cNvPr>
            <p:cNvSpPr>
              <a:spLocks/>
            </p:cNvSpPr>
            <p:nvPr/>
          </p:nvSpPr>
          <p:spPr bwMode="auto">
            <a:xfrm>
              <a:off x="954368" y="196512"/>
              <a:ext cx="48278" cy="461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40" name="Freeform 479">
              <a:extLst>
                <a:ext uri="{FF2B5EF4-FFF2-40B4-BE49-F238E27FC236}">
                  <a16:creationId xmlns:a16="http://schemas.microsoft.com/office/drawing/2014/main" xmlns="" id="{2ACC9D86-5BC1-951E-3153-540EFB603FCB}"/>
                </a:ext>
              </a:extLst>
            </p:cNvPr>
            <p:cNvSpPr>
              <a:spLocks/>
            </p:cNvSpPr>
            <p:nvPr/>
          </p:nvSpPr>
          <p:spPr bwMode="auto">
            <a:xfrm>
              <a:off x="885100" y="267879"/>
              <a:ext cx="46179" cy="461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41" name="Freeform 480">
              <a:extLst>
                <a:ext uri="{FF2B5EF4-FFF2-40B4-BE49-F238E27FC236}">
                  <a16:creationId xmlns:a16="http://schemas.microsoft.com/office/drawing/2014/main" xmlns="" id="{3020119F-C343-DE26-B0CF-EB1057ACE6AC}"/>
                </a:ext>
              </a:extLst>
            </p:cNvPr>
            <p:cNvSpPr>
              <a:spLocks/>
            </p:cNvSpPr>
            <p:nvPr/>
          </p:nvSpPr>
          <p:spPr bwMode="auto">
            <a:xfrm>
              <a:off x="813732" y="337148"/>
              <a:ext cx="46179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42" name="Freeform 481">
              <a:extLst>
                <a:ext uri="{FF2B5EF4-FFF2-40B4-BE49-F238E27FC236}">
                  <a16:creationId xmlns:a16="http://schemas.microsoft.com/office/drawing/2014/main" xmlns="" id="{E3823BA8-F624-5F06-E902-A4269C5B3AFC}"/>
                </a:ext>
              </a:extLst>
            </p:cNvPr>
            <p:cNvSpPr>
              <a:spLocks/>
            </p:cNvSpPr>
            <p:nvPr/>
          </p:nvSpPr>
          <p:spPr bwMode="auto">
            <a:xfrm>
              <a:off x="742364" y="408515"/>
              <a:ext cx="48278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5 h 1094"/>
                <a:gd name="T4" fmla="*/ 900 w 1095"/>
                <a:gd name="T5" fmla="*/ 195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43" name="Freeform 482">
              <a:extLst>
                <a:ext uri="{FF2B5EF4-FFF2-40B4-BE49-F238E27FC236}">
                  <a16:creationId xmlns:a16="http://schemas.microsoft.com/office/drawing/2014/main" xmlns="" id="{37385268-604E-0329-1F9B-25B1FAC4055B}"/>
                </a:ext>
              </a:extLst>
            </p:cNvPr>
            <p:cNvSpPr>
              <a:spLocks/>
            </p:cNvSpPr>
            <p:nvPr/>
          </p:nvSpPr>
          <p:spPr bwMode="auto">
            <a:xfrm>
              <a:off x="670997" y="479883"/>
              <a:ext cx="48278" cy="48278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44" name="Freeform 483">
              <a:extLst>
                <a:ext uri="{FF2B5EF4-FFF2-40B4-BE49-F238E27FC236}">
                  <a16:creationId xmlns:a16="http://schemas.microsoft.com/office/drawing/2014/main" xmlns="" id="{804A012E-A897-158E-B882-12F5CC9091C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629" y="551250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45" name="Freeform 484">
              <a:extLst>
                <a:ext uri="{FF2B5EF4-FFF2-40B4-BE49-F238E27FC236}">
                  <a16:creationId xmlns:a16="http://schemas.microsoft.com/office/drawing/2014/main" xmlns="" id="{8F90BC75-DB87-94DA-6AF1-69248C7AE1BF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262" y="622618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46" name="Freeform 485">
              <a:extLst>
                <a:ext uri="{FF2B5EF4-FFF2-40B4-BE49-F238E27FC236}">
                  <a16:creationId xmlns:a16="http://schemas.microsoft.com/office/drawing/2014/main" xmlns="" id="{70FA1390-E858-898F-EF58-DBD6E947AABE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894" y="693985"/>
              <a:ext cx="48278" cy="461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47" name="Oval 486">
              <a:extLst>
                <a:ext uri="{FF2B5EF4-FFF2-40B4-BE49-F238E27FC236}">
                  <a16:creationId xmlns:a16="http://schemas.microsoft.com/office/drawing/2014/main" xmlns="" id="{541BE27C-CB08-84A4-AD43-C6D616BEF2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9725" y="765353"/>
              <a:ext cx="41981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48" name="Oval 498">
              <a:extLst>
                <a:ext uri="{FF2B5EF4-FFF2-40B4-BE49-F238E27FC236}">
                  <a16:creationId xmlns:a16="http://schemas.microsoft.com/office/drawing/2014/main" xmlns="" id="{C181773E-288C-0512-B976-CC3FBACA7E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9793" y="139837"/>
              <a:ext cx="44080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49" name="Oval 499">
              <a:extLst>
                <a:ext uri="{FF2B5EF4-FFF2-40B4-BE49-F238E27FC236}">
                  <a16:creationId xmlns:a16="http://schemas.microsoft.com/office/drawing/2014/main" xmlns="" id="{C9CA2F05-3070-0EF6-A3F7-6094923C77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8425" y="211205"/>
              <a:ext cx="44080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50" name="Freeform 500">
              <a:extLst>
                <a:ext uri="{FF2B5EF4-FFF2-40B4-BE49-F238E27FC236}">
                  <a16:creationId xmlns:a16="http://schemas.microsoft.com/office/drawing/2014/main" xmlns="" id="{50502BD3-C00F-C2BF-1946-930501B3A0A9}"/>
                </a:ext>
              </a:extLst>
            </p:cNvPr>
            <p:cNvSpPr>
              <a:spLocks/>
            </p:cNvSpPr>
            <p:nvPr/>
          </p:nvSpPr>
          <p:spPr bwMode="auto">
            <a:xfrm>
              <a:off x="754959" y="280473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51" name="Freeform 501">
              <a:extLst>
                <a:ext uri="{FF2B5EF4-FFF2-40B4-BE49-F238E27FC236}">
                  <a16:creationId xmlns:a16="http://schemas.microsoft.com/office/drawing/2014/main" xmlns="" id="{726606B3-BA60-2889-388C-A9E7E9CDC8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83591" y="351841"/>
              <a:ext cx="48278" cy="461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52" name="Freeform 502">
              <a:extLst>
                <a:ext uri="{FF2B5EF4-FFF2-40B4-BE49-F238E27FC236}">
                  <a16:creationId xmlns:a16="http://schemas.microsoft.com/office/drawing/2014/main" xmlns="" id="{35858887-863E-F2B4-2DE6-AE5678C84F6C}"/>
                </a:ext>
              </a:extLst>
            </p:cNvPr>
            <p:cNvSpPr>
              <a:spLocks/>
            </p:cNvSpPr>
            <p:nvPr/>
          </p:nvSpPr>
          <p:spPr bwMode="auto">
            <a:xfrm>
              <a:off x="612224" y="421109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899 w 1094"/>
                <a:gd name="T5" fmla="*/ 195 h 1094"/>
                <a:gd name="T6" fmla="*/ 899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53" name="Freeform 503">
              <a:extLst>
                <a:ext uri="{FF2B5EF4-FFF2-40B4-BE49-F238E27FC236}">
                  <a16:creationId xmlns:a16="http://schemas.microsoft.com/office/drawing/2014/main" xmlns="" id="{3E49523F-5DAE-4DA3-F0C1-3D07C4137993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955" y="492477"/>
              <a:ext cx="46179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4 h 1094"/>
                <a:gd name="T4" fmla="*/ 900 w 1094"/>
                <a:gd name="T5" fmla="*/ 194 h 1094"/>
                <a:gd name="T6" fmla="*/ 900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54" name="Freeform 504">
              <a:extLst>
                <a:ext uri="{FF2B5EF4-FFF2-40B4-BE49-F238E27FC236}">
                  <a16:creationId xmlns:a16="http://schemas.microsoft.com/office/drawing/2014/main" xmlns="" id="{3273CA68-B3A1-8C12-8B1A-3C2944A54E9E}"/>
                </a:ext>
              </a:extLst>
            </p:cNvPr>
            <p:cNvSpPr>
              <a:spLocks/>
            </p:cNvSpPr>
            <p:nvPr/>
          </p:nvSpPr>
          <p:spPr bwMode="auto">
            <a:xfrm>
              <a:off x="471587" y="563845"/>
              <a:ext cx="48278" cy="48278"/>
            </a:xfrm>
            <a:custGeom>
              <a:avLst/>
              <a:gdLst>
                <a:gd name="T0" fmla="*/ 195 w 1094"/>
                <a:gd name="T1" fmla="*/ 899 h 1094"/>
                <a:gd name="T2" fmla="*/ 195 w 1094"/>
                <a:gd name="T3" fmla="*/ 194 h 1094"/>
                <a:gd name="T4" fmla="*/ 900 w 1094"/>
                <a:gd name="T5" fmla="*/ 194 h 1094"/>
                <a:gd name="T6" fmla="*/ 900 w 1094"/>
                <a:gd name="T7" fmla="*/ 899 h 1094"/>
                <a:gd name="T8" fmla="*/ 195 w 1094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899"/>
                  </a:cubicBezTo>
                  <a:cubicBezTo>
                    <a:pt x="705" y="1094"/>
                    <a:pt x="389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55" name="Freeform 505">
              <a:extLst>
                <a:ext uri="{FF2B5EF4-FFF2-40B4-BE49-F238E27FC236}">
                  <a16:creationId xmlns:a16="http://schemas.microsoft.com/office/drawing/2014/main" xmlns="" id="{DF5FB7BF-7F85-BE22-7A87-68A3E0F3A78D}"/>
                </a:ext>
              </a:extLst>
            </p:cNvPr>
            <p:cNvSpPr>
              <a:spLocks/>
            </p:cNvSpPr>
            <p:nvPr/>
          </p:nvSpPr>
          <p:spPr bwMode="auto">
            <a:xfrm>
              <a:off x="400220" y="635212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56" name="Freeform 506">
              <a:extLst>
                <a:ext uri="{FF2B5EF4-FFF2-40B4-BE49-F238E27FC236}">
                  <a16:creationId xmlns:a16="http://schemas.microsoft.com/office/drawing/2014/main" xmlns="" id="{E7340214-B23F-9033-4ECC-BE1B15B2A63E}"/>
                </a:ext>
              </a:extLst>
            </p:cNvPr>
            <p:cNvSpPr>
              <a:spLocks/>
            </p:cNvSpPr>
            <p:nvPr/>
          </p:nvSpPr>
          <p:spPr bwMode="auto">
            <a:xfrm>
              <a:off x="328852" y="706580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57" name="Oval 518">
              <a:extLst>
                <a:ext uri="{FF2B5EF4-FFF2-40B4-BE49-F238E27FC236}">
                  <a16:creationId xmlns:a16="http://schemas.microsoft.com/office/drawing/2014/main" xmlns="" id="{6E8BA4C5-1CC7-46F7-FDCD-85D4D909D2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1020" y="81064"/>
              <a:ext cx="44080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58" name="Freeform 519">
              <a:extLst>
                <a:ext uri="{FF2B5EF4-FFF2-40B4-BE49-F238E27FC236}">
                  <a16:creationId xmlns:a16="http://schemas.microsoft.com/office/drawing/2014/main" xmlns="" id="{6828CEDF-47A1-318D-666D-AF7627E7D82C}"/>
                </a:ext>
              </a:extLst>
            </p:cNvPr>
            <p:cNvSpPr>
              <a:spLocks/>
            </p:cNvSpPr>
            <p:nvPr/>
          </p:nvSpPr>
          <p:spPr bwMode="auto">
            <a:xfrm>
              <a:off x="767553" y="150333"/>
              <a:ext cx="48278" cy="48278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59" name="Freeform 520">
              <a:extLst>
                <a:ext uri="{FF2B5EF4-FFF2-40B4-BE49-F238E27FC236}">
                  <a16:creationId xmlns:a16="http://schemas.microsoft.com/office/drawing/2014/main" xmlns="" id="{B32EFA04-F5C3-61B6-6F14-708B2D9B01F2}"/>
                </a:ext>
              </a:extLst>
            </p:cNvPr>
            <p:cNvSpPr>
              <a:spLocks/>
            </p:cNvSpPr>
            <p:nvPr/>
          </p:nvSpPr>
          <p:spPr bwMode="auto">
            <a:xfrm>
              <a:off x="696185" y="221700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60" name="Freeform 521">
              <a:extLst>
                <a:ext uri="{FF2B5EF4-FFF2-40B4-BE49-F238E27FC236}">
                  <a16:creationId xmlns:a16="http://schemas.microsoft.com/office/drawing/2014/main" xmlns="" id="{7A2B66BF-E750-A0F4-A6F9-F3706F96C4F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917" y="293068"/>
              <a:ext cx="46179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61" name="Freeform 522">
              <a:extLst>
                <a:ext uri="{FF2B5EF4-FFF2-40B4-BE49-F238E27FC236}">
                  <a16:creationId xmlns:a16="http://schemas.microsoft.com/office/drawing/2014/main" xmlns="" id="{49F847DE-8A24-9770-5770-CE8C9DE75308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549" y="364435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62" name="Freeform 523">
              <a:extLst>
                <a:ext uri="{FF2B5EF4-FFF2-40B4-BE49-F238E27FC236}">
                  <a16:creationId xmlns:a16="http://schemas.microsoft.com/office/drawing/2014/main" xmlns="" id="{13A72AF2-F314-700B-E88B-3696225DB7DB}"/>
                </a:ext>
              </a:extLst>
            </p:cNvPr>
            <p:cNvSpPr>
              <a:spLocks/>
            </p:cNvSpPr>
            <p:nvPr/>
          </p:nvSpPr>
          <p:spPr bwMode="auto">
            <a:xfrm>
              <a:off x="484182" y="435803"/>
              <a:ext cx="48278" cy="461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63" name="Freeform 524">
              <a:extLst>
                <a:ext uri="{FF2B5EF4-FFF2-40B4-BE49-F238E27FC236}">
                  <a16:creationId xmlns:a16="http://schemas.microsoft.com/office/drawing/2014/main" xmlns="" id="{78B84B34-CA38-2C59-5B9D-97A7514396D2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814" y="507170"/>
              <a:ext cx="48278" cy="46179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64" name="Freeform 525">
              <a:extLst>
                <a:ext uri="{FF2B5EF4-FFF2-40B4-BE49-F238E27FC236}">
                  <a16:creationId xmlns:a16="http://schemas.microsoft.com/office/drawing/2014/main" xmlns="" id="{7491BC4C-BC3A-4102-F92B-2D0E72E3E54A}"/>
                </a:ext>
              </a:extLst>
            </p:cNvPr>
            <p:cNvSpPr>
              <a:spLocks/>
            </p:cNvSpPr>
            <p:nvPr/>
          </p:nvSpPr>
          <p:spPr bwMode="auto">
            <a:xfrm>
              <a:off x="341447" y="576439"/>
              <a:ext cx="48278" cy="48278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65" name="Freeform 526">
              <a:extLst>
                <a:ext uri="{FF2B5EF4-FFF2-40B4-BE49-F238E27FC236}">
                  <a16:creationId xmlns:a16="http://schemas.microsoft.com/office/drawing/2014/main" xmlns="" id="{C32568E9-1C67-6A9B-AF54-FB498E429F9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079" y="647806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66" name="Freeform 538">
              <a:extLst>
                <a:ext uri="{FF2B5EF4-FFF2-40B4-BE49-F238E27FC236}">
                  <a16:creationId xmlns:a16="http://schemas.microsoft.com/office/drawing/2014/main" xmlns="" id="{57827C3C-5DBA-4D1E-0E6F-19C8DEE7A72C}"/>
                </a:ext>
              </a:extLst>
            </p:cNvPr>
            <p:cNvSpPr>
              <a:spLocks/>
            </p:cNvSpPr>
            <p:nvPr/>
          </p:nvSpPr>
          <p:spPr bwMode="auto">
            <a:xfrm>
              <a:off x="782246" y="22291"/>
              <a:ext cx="46179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67" name="Freeform 539">
              <a:extLst>
                <a:ext uri="{FF2B5EF4-FFF2-40B4-BE49-F238E27FC236}">
                  <a16:creationId xmlns:a16="http://schemas.microsoft.com/office/drawing/2014/main" xmlns="" id="{F4AEA9D5-19CA-3F7F-143D-00AE6D153105}"/>
                </a:ext>
              </a:extLst>
            </p:cNvPr>
            <p:cNvSpPr>
              <a:spLocks/>
            </p:cNvSpPr>
            <p:nvPr/>
          </p:nvSpPr>
          <p:spPr bwMode="auto">
            <a:xfrm>
              <a:off x="710879" y="93658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899 w 1094"/>
                <a:gd name="T5" fmla="*/ 195 h 1094"/>
                <a:gd name="T6" fmla="*/ 899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68" name="Oval 540">
              <a:extLst>
                <a:ext uri="{FF2B5EF4-FFF2-40B4-BE49-F238E27FC236}">
                  <a16:creationId xmlns:a16="http://schemas.microsoft.com/office/drawing/2014/main" xmlns="" id="{4D21EABD-65CD-03BB-D7ED-455DF56DE8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1610" y="167125"/>
              <a:ext cx="44080" cy="41981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69" name="Oval 541">
              <a:extLst>
                <a:ext uri="{FF2B5EF4-FFF2-40B4-BE49-F238E27FC236}">
                  <a16:creationId xmlns:a16="http://schemas.microsoft.com/office/drawing/2014/main" xmlns="" id="{E7046E7C-F47F-10E7-0A91-B6544CB796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243" y="236393"/>
              <a:ext cx="44080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70" name="Freeform 542">
              <a:extLst>
                <a:ext uri="{FF2B5EF4-FFF2-40B4-BE49-F238E27FC236}">
                  <a16:creationId xmlns:a16="http://schemas.microsoft.com/office/drawing/2014/main" xmlns="" id="{36C8395E-6273-7C57-EB34-70C8B3DFD27C}"/>
                </a:ext>
              </a:extLst>
            </p:cNvPr>
            <p:cNvSpPr>
              <a:spLocks/>
            </p:cNvSpPr>
            <p:nvPr/>
          </p:nvSpPr>
          <p:spPr bwMode="auto">
            <a:xfrm>
              <a:off x="496776" y="305662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71" name="Freeform 543">
              <a:extLst>
                <a:ext uri="{FF2B5EF4-FFF2-40B4-BE49-F238E27FC236}">
                  <a16:creationId xmlns:a16="http://schemas.microsoft.com/office/drawing/2014/main" xmlns="" id="{1C29C689-2C18-EB6B-47D6-4DD6316705F8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408" y="377030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72" name="Freeform 544">
              <a:extLst>
                <a:ext uri="{FF2B5EF4-FFF2-40B4-BE49-F238E27FC236}">
                  <a16:creationId xmlns:a16="http://schemas.microsoft.com/office/drawing/2014/main" xmlns="" id="{161026CF-84C2-F818-DA31-10FAB37E2183}"/>
                </a:ext>
              </a:extLst>
            </p:cNvPr>
            <p:cNvSpPr>
              <a:spLocks/>
            </p:cNvSpPr>
            <p:nvPr/>
          </p:nvSpPr>
          <p:spPr bwMode="auto">
            <a:xfrm>
              <a:off x="356140" y="448397"/>
              <a:ext cx="46179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73" name="Freeform 545">
              <a:extLst>
                <a:ext uri="{FF2B5EF4-FFF2-40B4-BE49-F238E27FC236}">
                  <a16:creationId xmlns:a16="http://schemas.microsoft.com/office/drawing/2014/main" xmlns="" id="{DF3F7481-2450-FC29-64E5-EE1FB67621D6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772" y="519765"/>
              <a:ext cx="46179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5 h 1094"/>
                <a:gd name="T4" fmla="*/ 900 w 1095"/>
                <a:gd name="T5" fmla="*/ 195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74" name="Freeform 546">
              <a:extLst>
                <a:ext uri="{FF2B5EF4-FFF2-40B4-BE49-F238E27FC236}">
                  <a16:creationId xmlns:a16="http://schemas.microsoft.com/office/drawing/2014/main" xmlns="" id="{5694DFCE-CC44-80E7-A896-15F4FCCE8AC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3405" y="591132"/>
              <a:ext cx="48278" cy="46179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4 h 1094"/>
                <a:gd name="T4" fmla="*/ 900 w 1094"/>
                <a:gd name="T5" fmla="*/ 194 h 1094"/>
                <a:gd name="T6" fmla="*/ 900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75" name="Freeform 558">
              <a:extLst>
                <a:ext uri="{FF2B5EF4-FFF2-40B4-BE49-F238E27FC236}">
                  <a16:creationId xmlns:a16="http://schemas.microsoft.com/office/drawing/2014/main" xmlns="" id="{4AA8F5B3-5A29-DEA5-2C8F-641ED686E0CF}"/>
                </a:ext>
              </a:extLst>
            </p:cNvPr>
            <p:cNvSpPr>
              <a:spLocks/>
            </p:cNvSpPr>
            <p:nvPr/>
          </p:nvSpPr>
          <p:spPr bwMode="auto">
            <a:xfrm>
              <a:off x="723473" y="-36482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76" name="Freeform 559">
              <a:extLst>
                <a:ext uri="{FF2B5EF4-FFF2-40B4-BE49-F238E27FC236}">
                  <a16:creationId xmlns:a16="http://schemas.microsoft.com/office/drawing/2014/main" xmlns="" id="{F9AE191F-75F8-6C92-7335-6FEA22B2CCCA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105" y="34885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77" name="Oval 560">
              <a:extLst>
                <a:ext uri="{FF2B5EF4-FFF2-40B4-BE49-F238E27FC236}">
                  <a16:creationId xmlns:a16="http://schemas.microsoft.com/office/drawing/2014/main" xmlns="" id="{4B0B8B8C-66A0-356C-7B9F-BBA7258453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2837" y="108352"/>
              <a:ext cx="44080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78" name="Oval 561">
              <a:extLst>
                <a:ext uri="{FF2B5EF4-FFF2-40B4-BE49-F238E27FC236}">
                  <a16:creationId xmlns:a16="http://schemas.microsoft.com/office/drawing/2014/main" xmlns="" id="{35D6A264-E922-7052-AC8B-0810D00AD3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1469" y="179719"/>
              <a:ext cx="44080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79" name="Freeform 562">
              <a:extLst>
                <a:ext uri="{FF2B5EF4-FFF2-40B4-BE49-F238E27FC236}">
                  <a16:creationId xmlns:a16="http://schemas.microsoft.com/office/drawing/2014/main" xmlns="" id="{DDE42A56-16DC-505D-057E-A7A3B50E9AD2}"/>
                </a:ext>
              </a:extLst>
            </p:cNvPr>
            <p:cNvSpPr>
              <a:spLocks/>
            </p:cNvSpPr>
            <p:nvPr/>
          </p:nvSpPr>
          <p:spPr bwMode="auto">
            <a:xfrm>
              <a:off x="440102" y="248988"/>
              <a:ext cx="46179" cy="46179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80" name="Freeform 563">
              <a:extLst>
                <a:ext uri="{FF2B5EF4-FFF2-40B4-BE49-F238E27FC236}">
                  <a16:creationId xmlns:a16="http://schemas.microsoft.com/office/drawing/2014/main" xmlns="" id="{BEFEBFD1-56DF-216E-E1EA-1D3A3E394A27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734" y="318256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81" name="Freeform 564">
              <a:extLst>
                <a:ext uri="{FF2B5EF4-FFF2-40B4-BE49-F238E27FC236}">
                  <a16:creationId xmlns:a16="http://schemas.microsoft.com/office/drawing/2014/main" xmlns="" id="{9C827C3B-DA9B-0C03-58F1-41C9ED4396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367" y="389624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82" name="Freeform 565">
              <a:extLst>
                <a:ext uri="{FF2B5EF4-FFF2-40B4-BE49-F238E27FC236}">
                  <a16:creationId xmlns:a16="http://schemas.microsoft.com/office/drawing/2014/main" xmlns="" id="{C6F5FC82-AB67-6C76-0C0D-B6CE47811EEC}"/>
                </a:ext>
              </a:extLst>
            </p:cNvPr>
            <p:cNvSpPr>
              <a:spLocks/>
            </p:cNvSpPr>
            <p:nvPr/>
          </p:nvSpPr>
          <p:spPr bwMode="auto">
            <a:xfrm>
              <a:off x="225999" y="460991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83" name="Freeform 566">
              <a:extLst>
                <a:ext uri="{FF2B5EF4-FFF2-40B4-BE49-F238E27FC236}">
                  <a16:creationId xmlns:a16="http://schemas.microsoft.com/office/drawing/2014/main" xmlns="" id="{7BA99009-BEF0-601B-49BD-40D696BEB62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4631" y="532359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84" name="Freeform 578">
              <a:extLst>
                <a:ext uri="{FF2B5EF4-FFF2-40B4-BE49-F238E27FC236}">
                  <a16:creationId xmlns:a16="http://schemas.microsoft.com/office/drawing/2014/main" xmlns="" id="{BC07610A-CCEA-5F7B-E062-4E13196A1A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64700" y="-93157"/>
              <a:ext cx="48278" cy="461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85" name="Freeform 579">
              <a:extLst>
                <a:ext uri="{FF2B5EF4-FFF2-40B4-BE49-F238E27FC236}">
                  <a16:creationId xmlns:a16="http://schemas.microsoft.com/office/drawing/2014/main" xmlns="" id="{DD8C4D9F-C06B-2B04-5C26-1948E74128B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3332" y="-23888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86" name="Freeform 580">
              <a:extLst>
                <a:ext uri="{FF2B5EF4-FFF2-40B4-BE49-F238E27FC236}">
                  <a16:creationId xmlns:a16="http://schemas.microsoft.com/office/drawing/2014/main" xmlns="" id="{137A70BE-09C7-C634-56B5-AD19C11ED344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064" y="47479"/>
              <a:ext cx="46179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87" name="Freeform 581">
              <a:extLst>
                <a:ext uri="{FF2B5EF4-FFF2-40B4-BE49-F238E27FC236}">
                  <a16:creationId xmlns:a16="http://schemas.microsoft.com/office/drawing/2014/main" xmlns="" id="{9849581E-F5A4-B3BA-BFEA-4921F444C656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696" y="118847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88" name="Freeform 582">
              <a:extLst>
                <a:ext uri="{FF2B5EF4-FFF2-40B4-BE49-F238E27FC236}">
                  <a16:creationId xmlns:a16="http://schemas.microsoft.com/office/drawing/2014/main" xmlns="" id="{8937FCB3-FDC9-C62D-12CC-F9D67370CCB3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328" y="190214"/>
              <a:ext cx="48278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5 h 1094"/>
                <a:gd name="T4" fmla="*/ 900 w 1095"/>
                <a:gd name="T5" fmla="*/ 195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89" name="Oval 583">
              <a:extLst>
                <a:ext uri="{FF2B5EF4-FFF2-40B4-BE49-F238E27FC236}">
                  <a16:creationId xmlns:a16="http://schemas.microsoft.com/office/drawing/2014/main" xmlns="" id="{09CB3AA9-FB19-FBE3-8630-84BF49F599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2060" y="263681"/>
              <a:ext cx="44080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90" name="Freeform 584">
              <a:extLst>
                <a:ext uri="{FF2B5EF4-FFF2-40B4-BE49-F238E27FC236}">
                  <a16:creationId xmlns:a16="http://schemas.microsoft.com/office/drawing/2014/main" xmlns="" id="{7CEE52BE-616C-B34D-29FD-20B390CCC5C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8593" y="332950"/>
              <a:ext cx="48278" cy="461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91" name="Freeform 585">
              <a:extLst>
                <a:ext uri="{FF2B5EF4-FFF2-40B4-BE49-F238E27FC236}">
                  <a16:creationId xmlns:a16="http://schemas.microsoft.com/office/drawing/2014/main" xmlns="" id="{D562E2E5-EB35-1DBB-982C-F9EF84736110}"/>
                </a:ext>
              </a:extLst>
            </p:cNvPr>
            <p:cNvSpPr>
              <a:spLocks/>
            </p:cNvSpPr>
            <p:nvPr/>
          </p:nvSpPr>
          <p:spPr bwMode="auto">
            <a:xfrm>
              <a:off x="167226" y="404317"/>
              <a:ext cx="48278" cy="461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92" name="Freeform 586">
              <a:extLst>
                <a:ext uri="{FF2B5EF4-FFF2-40B4-BE49-F238E27FC236}">
                  <a16:creationId xmlns:a16="http://schemas.microsoft.com/office/drawing/2014/main" xmlns="" id="{A24179DF-9317-7DA8-2B74-9166F5685943}"/>
                </a:ext>
              </a:extLst>
            </p:cNvPr>
            <p:cNvSpPr>
              <a:spLocks/>
            </p:cNvSpPr>
            <p:nvPr/>
          </p:nvSpPr>
          <p:spPr bwMode="auto">
            <a:xfrm>
              <a:off x="97957" y="473586"/>
              <a:ext cx="46179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93" name="Freeform 598">
              <a:extLst>
                <a:ext uri="{FF2B5EF4-FFF2-40B4-BE49-F238E27FC236}">
                  <a16:creationId xmlns:a16="http://schemas.microsoft.com/office/drawing/2014/main" xmlns="" id="{647863C6-34FE-AEDD-B93A-569EA3C19A0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025" y="-151930"/>
              <a:ext cx="48278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94" name="Freeform 599">
              <a:extLst>
                <a:ext uri="{FF2B5EF4-FFF2-40B4-BE49-F238E27FC236}">
                  <a16:creationId xmlns:a16="http://schemas.microsoft.com/office/drawing/2014/main" xmlns="" id="{5E2C8508-4788-2CD4-A452-A6C4EC32AF5F}"/>
                </a:ext>
              </a:extLst>
            </p:cNvPr>
            <p:cNvSpPr>
              <a:spLocks/>
            </p:cNvSpPr>
            <p:nvPr/>
          </p:nvSpPr>
          <p:spPr bwMode="auto">
            <a:xfrm>
              <a:off x="536658" y="-80562"/>
              <a:ext cx="48278" cy="48278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95" name="Freeform 600">
              <a:extLst>
                <a:ext uri="{FF2B5EF4-FFF2-40B4-BE49-F238E27FC236}">
                  <a16:creationId xmlns:a16="http://schemas.microsoft.com/office/drawing/2014/main" xmlns="" id="{CF7319F9-EC0C-B601-3F28-C7419F905DFB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290" y="-9195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96" name="Freeform 601">
              <a:extLst>
                <a:ext uri="{FF2B5EF4-FFF2-40B4-BE49-F238E27FC236}">
                  <a16:creationId xmlns:a16="http://schemas.microsoft.com/office/drawing/2014/main" xmlns="" id="{91EC9888-26A7-A071-3F49-A54CBEC8FC43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923" y="62173"/>
              <a:ext cx="48278" cy="461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97" name="Freeform 602">
              <a:extLst>
                <a:ext uri="{FF2B5EF4-FFF2-40B4-BE49-F238E27FC236}">
                  <a16:creationId xmlns:a16="http://schemas.microsoft.com/office/drawing/2014/main" xmlns="" id="{C193C2D1-9F79-3E96-23F8-951C6AC49E28}"/>
                </a:ext>
              </a:extLst>
            </p:cNvPr>
            <p:cNvSpPr>
              <a:spLocks/>
            </p:cNvSpPr>
            <p:nvPr/>
          </p:nvSpPr>
          <p:spPr bwMode="auto">
            <a:xfrm>
              <a:off x="322555" y="131441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98" name="Oval 603">
              <a:extLst>
                <a:ext uri="{FF2B5EF4-FFF2-40B4-BE49-F238E27FC236}">
                  <a16:creationId xmlns:a16="http://schemas.microsoft.com/office/drawing/2014/main" xmlns="" id="{7F1AAE91-01D6-1954-ED60-A8256AF9F9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5386" y="204908"/>
              <a:ext cx="41981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99" name="Oval 604">
              <a:extLst>
                <a:ext uri="{FF2B5EF4-FFF2-40B4-BE49-F238E27FC236}">
                  <a16:creationId xmlns:a16="http://schemas.microsoft.com/office/drawing/2014/main" xmlns="" id="{CEEF7EB8-A841-599B-3BBD-CEDE2A05F7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4018" y="276275"/>
              <a:ext cx="41981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00" name="Freeform 605">
              <a:extLst>
                <a:ext uri="{FF2B5EF4-FFF2-40B4-BE49-F238E27FC236}">
                  <a16:creationId xmlns:a16="http://schemas.microsoft.com/office/drawing/2014/main" xmlns="" id="{F02536BC-C0F6-003C-DEE2-34E8085ABEF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552" y="345544"/>
              <a:ext cx="48278" cy="48278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01" name="Freeform 606">
              <a:extLst>
                <a:ext uri="{FF2B5EF4-FFF2-40B4-BE49-F238E27FC236}">
                  <a16:creationId xmlns:a16="http://schemas.microsoft.com/office/drawing/2014/main" xmlns="" id="{27581C83-731E-7C06-ADC6-55A0E028A837}"/>
                </a:ext>
              </a:extLst>
            </p:cNvPr>
            <p:cNvSpPr>
              <a:spLocks/>
            </p:cNvSpPr>
            <p:nvPr/>
          </p:nvSpPr>
          <p:spPr bwMode="auto">
            <a:xfrm>
              <a:off x="39184" y="416911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5" grpId="0" animBg="1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preserve="1" userDrawn="1">
  <p:cSld name="Title only 1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5;p16">
            <a:extLst>
              <a:ext uri="{FF2B5EF4-FFF2-40B4-BE49-F238E27FC236}">
                <a16:creationId xmlns:a16="http://schemas.microsoft.com/office/drawing/2014/main" xmlns="" id="{11AA3C7D-7CE8-40C4-CB27-634D521DBE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3900" y="552449"/>
            <a:ext cx="7696200" cy="639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3400" b="0">
                <a:solidFill>
                  <a:schemeClr val="tx1"/>
                </a:solidFill>
                <a:latin typeface="Poppins ExtraBold" panose="00000900000000000000" pitchFamily="2" charset="0"/>
                <a:cs typeface="Poppins ExtraBold" panose="00000900000000000000" pitchFamily="2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532" name="Freeform 881">
            <a:extLst>
              <a:ext uri="{FF2B5EF4-FFF2-40B4-BE49-F238E27FC236}">
                <a16:creationId xmlns:a16="http://schemas.microsoft.com/office/drawing/2014/main" xmlns="" id="{19A0085F-6F17-AF39-B504-CDC88FE6E004}"/>
              </a:ext>
            </a:extLst>
          </p:cNvPr>
          <p:cNvSpPr>
            <a:spLocks/>
          </p:cNvSpPr>
          <p:nvPr userDrawn="1"/>
        </p:nvSpPr>
        <p:spPr bwMode="auto">
          <a:xfrm>
            <a:off x="8420420" y="4398962"/>
            <a:ext cx="740964" cy="740964"/>
          </a:xfrm>
          <a:custGeom>
            <a:avLst/>
            <a:gdLst>
              <a:gd name="T0" fmla="*/ 16944 w 16944"/>
              <a:gd name="T1" fmla="*/ 0 h 16944"/>
              <a:gd name="T2" fmla="*/ 16944 w 16944"/>
              <a:gd name="T3" fmla="*/ 16944 h 16944"/>
              <a:gd name="T4" fmla="*/ 0 w 16944"/>
              <a:gd name="T5" fmla="*/ 16944 h 16944"/>
              <a:gd name="T6" fmla="*/ 0 w 16944"/>
              <a:gd name="T7" fmla="*/ 12436 h 16944"/>
              <a:gd name="T8" fmla="*/ 12435 w 16944"/>
              <a:gd name="T9" fmla="*/ 0 h 16944"/>
              <a:gd name="T10" fmla="*/ 16944 w 16944"/>
              <a:gd name="T11" fmla="*/ 0 h 169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6944" h="16944">
                <a:moveTo>
                  <a:pt x="16944" y="0"/>
                </a:moveTo>
                <a:lnTo>
                  <a:pt x="16944" y="16944"/>
                </a:lnTo>
                <a:lnTo>
                  <a:pt x="0" y="16944"/>
                </a:lnTo>
                <a:lnTo>
                  <a:pt x="0" y="12436"/>
                </a:lnTo>
                <a:cubicBezTo>
                  <a:pt x="0" y="5568"/>
                  <a:pt x="5567" y="0"/>
                  <a:pt x="12435" y="0"/>
                </a:cubicBezTo>
                <a:lnTo>
                  <a:pt x="16944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 dirty="0"/>
          </a:p>
        </p:txBody>
      </p:sp>
      <p:grpSp>
        <p:nvGrpSpPr>
          <p:cNvPr id="527" name="Grupo 526">
            <a:extLst>
              <a:ext uri="{FF2B5EF4-FFF2-40B4-BE49-F238E27FC236}">
                <a16:creationId xmlns:a16="http://schemas.microsoft.com/office/drawing/2014/main" xmlns="" id="{7199CD34-E81B-DEBC-1868-D0EBC671B874}"/>
              </a:ext>
            </a:extLst>
          </p:cNvPr>
          <p:cNvGrpSpPr/>
          <p:nvPr userDrawn="1"/>
        </p:nvGrpSpPr>
        <p:grpSpPr>
          <a:xfrm>
            <a:off x="-481750" y="4102338"/>
            <a:ext cx="1507863" cy="1510278"/>
            <a:chOff x="39184" y="-151930"/>
            <a:chExt cx="1309806" cy="1311904"/>
          </a:xfrm>
          <a:solidFill>
            <a:schemeClr val="bg2"/>
          </a:solidFill>
        </p:grpSpPr>
        <p:sp>
          <p:nvSpPr>
            <p:cNvPr id="528" name="Oval 357">
              <a:extLst>
                <a:ext uri="{FF2B5EF4-FFF2-40B4-BE49-F238E27FC236}">
                  <a16:creationId xmlns:a16="http://schemas.microsoft.com/office/drawing/2014/main" xmlns="" id="{7DE5C326-86CD-6426-ADDA-64284D2A36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4909" y="544953"/>
              <a:ext cx="44081" cy="44081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29" name="Freeform 358">
              <a:extLst>
                <a:ext uri="{FF2B5EF4-FFF2-40B4-BE49-F238E27FC236}">
                  <a16:creationId xmlns:a16="http://schemas.microsoft.com/office/drawing/2014/main" xmlns="" id="{5BA8993C-9FE2-A5FC-CB99-8080BE8FFC3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31442" y="614221"/>
              <a:ext cx="48279" cy="48279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6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30" name="Freeform 359">
              <a:extLst>
                <a:ext uri="{FF2B5EF4-FFF2-40B4-BE49-F238E27FC236}">
                  <a16:creationId xmlns:a16="http://schemas.microsoft.com/office/drawing/2014/main" xmlns="" id="{7F7C8FA8-211F-AFC8-8431-3D37914245E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0075" y="685588"/>
              <a:ext cx="48279" cy="48279"/>
            </a:xfrm>
            <a:custGeom>
              <a:avLst/>
              <a:gdLst>
                <a:gd name="T0" fmla="*/ 194 w 1094"/>
                <a:gd name="T1" fmla="*/ 899 h 1094"/>
                <a:gd name="T2" fmla="*/ 194 w 1094"/>
                <a:gd name="T3" fmla="*/ 194 h 1094"/>
                <a:gd name="T4" fmla="*/ 899 w 1094"/>
                <a:gd name="T5" fmla="*/ 194 h 1094"/>
                <a:gd name="T6" fmla="*/ 899 w 1094"/>
                <a:gd name="T7" fmla="*/ 899 h 1094"/>
                <a:gd name="T8" fmla="*/ 194 w 1094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31" name="Freeform 360">
              <a:extLst>
                <a:ext uri="{FF2B5EF4-FFF2-40B4-BE49-F238E27FC236}">
                  <a16:creationId xmlns:a16="http://schemas.microsoft.com/office/drawing/2014/main" xmlns="" id="{BFFE6BB9-B73C-5DB2-49D0-D1C4D3006E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8707" y="756956"/>
              <a:ext cx="48279" cy="482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6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33" name="Freeform 361">
              <a:extLst>
                <a:ext uri="{FF2B5EF4-FFF2-40B4-BE49-F238E27FC236}">
                  <a16:creationId xmlns:a16="http://schemas.microsoft.com/office/drawing/2014/main" xmlns="" id="{4C247B38-BF32-C515-AC16-4E203EE3E1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9439" y="828324"/>
              <a:ext cx="46179" cy="461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34" name="Freeform 362">
              <a:extLst>
                <a:ext uri="{FF2B5EF4-FFF2-40B4-BE49-F238E27FC236}">
                  <a16:creationId xmlns:a16="http://schemas.microsoft.com/office/drawing/2014/main" xmlns="" id="{63F6E132-3013-8285-7294-11DD7A73C734}"/>
                </a:ext>
              </a:extLst>
            </p:cNvPr>
            <p:cNvSpPr>
              <a:spLocks/>
            </p:cNvSpPr>
            <p:nvPr/>
          </p:nvSpPr>
          <p:spPr bwMode="auto">
            <a:xfrm>
              <a:off x="948072" y="899691"/>
              <a:ext cx="48279" cy="461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35" name="Freeform 363">
              <a:extLst>
                <a:ext uri="{FF2B5EF4-FFF2-40B4-BE49-F238E27FC236}">
                  <a16:creationId xmlns:a16="http://schemas.microsoft.com/office/drawing/2014/main" xmlns="" id="{8BFD6815-1899-4C65-84B4-D347AC4DD1BF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704" y="968960"/>
              <a:ext cx="48279" cy="48279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5 h 1094"/>
                <a:gd name="T4" fmla="*/ 900 w 1095"/>
                <a:gd name="T5" fmla="*/ 195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36" name="Freeform 364">
              <a:extLst>
                <a:ext uri="{FF2B5EF4-FFF2-40B4-BE49-F238E27FC236}">
                  <a16:creationId xmlns:a16="http://schemas.microsoft.com/office/drawing/2014/main" xmlns="" id="{323432DA-3FFB-8165-CA10-A55173CCF5B2}"/>
                </a:ext>
              </a:extLst>
            </p:cNvPr>
            <p:cNvSpPr>
              <a:spLocks/>
            </p:cNvSpPr>
            <p:nvPr/>
          </p:nvSpPr>
          <p:spPr bwMode="auto">
            <a:xfrm>
              <a:off x="805336" y="1040328"/>
              <a:ext cx="48279" cy="48279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6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37" name="Freeform 365">
              <a:extLst>
                <a:ext uri="{FF2B5EF4-FFF2-40B4-BE49-F238E27FC236}">
                  <a16:creationId xmlns:a16="http://schemas.microsoft.com/office/drawing/2014/main" xmlns="" id="{83C0D049-E83E-5FB7-172B-2CC9DE0C3FA0}"/>
                </a:ext>
              </a:extLst>
            </p:cNvPr>
            <p:cNvSpPr>
              <a:spLocks/>
            </p:cNvSpPr>
            <p:nvPr/>
          </p:nvSpPr>
          <p:spPr bwMode="auto">
            <a:xfrm>
              <a:off x="733969" y="1111695"/>
              <a:ext cx="48279" cy="48279"/>
            </a:xfrm>
            <a:custGeom>
              <a:avLst/>
              <a:gdLst>
                <a:gd name="T0" fmla="*/ 194 w 1094"/>
                <a:gd name="T1" fmla="*/ 899 h 1094"/>
                <a:gd name="T2" fmla="*/ 194 w 1094"/>
                <a:gd name="T3" fmla="*/ 194 h 1094"/>
                <a:gd name="T4" fmla="*/ 899 w 1094"/>
                <a:gd name="T5" fmla="*/ 194 h 1094"/>
                <a:gd name="T6" fmla="*/ 899 w 1094"/>
                <a:gd name="T7" fmla="*/ 899 h 1094"/>
                <a:gd name="T8" fmla="*/ 194 w 1094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38" name="Freeform 377">
              <a:extLst>
                <a:ext uri="{FF2B5EF4-FFF2-40B4-BE49-F238E27FC236}">
                  <a16:creationId xmlns:a16="http://schemas.microsoft.com/office/drawing/2014/main" xmlns="" id="{B40D7070-E1EF-E424-3126-F85DE71B596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44036" y="486180"/>
              <a:ext cx="48279" cy="482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39" name="Freeform 378">
              <a:extLst>
                <a:ext uri="{FF2B5EF4-FFF2-40B4-BE49-F238E27FC236}">
                  <a16:creationId xmlns:a16="http://schemas.microsoft.com/office/drawing/2014/main" xmlns="" id="{5E2DC23C-5AF8-4B38-678C-676F3FBFCF3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4769" y="557547"/>
              <a:ext cx="46179" cy="461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40" name="Oval 379">
              <a:extLst>
                <a:ext uri="{FF2B5EF4-FFF2-40B4-BE49-F238E27FC236}">
                  <a16:creationId xmlns:a16="http://schemas.microsoft.com/office/drawing/2014/main" xmlns="" id="{DA7F6BB9-5C68-AD71-779B-3E64FFD0F8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5499" y="628915"/>
              <a:ext cx="44081" cy="44081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41" name="Oval 380">
              <a:extLst>
                <a:ext uri="{FF2B5EF4-FFF2-40B4-BE49-F238E27FC236}">
                  <a16:creationId xmlns:a16="http://schemas.microsoft.com/office/drawing/2014/main" xmlns="" id="{DCFB791F-1763-B985-BA80-AD150B7AFB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4132" y="700282"/>
              <a:ext cx="44081" cy="44081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42" name="Freeform 381">
              <a:extLst>
                <a:ext uri="{FF2B5EF4-FFF2-40B4-BE49-F238E27FC236}">
                  <a16:creationId xmlns:a16="http://schemas.microsoft.com/office/drawing/2014/main" xmlns="" id="{5373AD66-273F-CFD4-185B-9713E3DDE0E8}"/>
                </a:ext>
              </a:extLst>
            </p:cNvPr>
            <p:cNvSpPr>
              <a:spLocks/>
            </p:cNvSpPr>
            <p:nvPr/>
          </p:nvSpPr>
          <p:spPr bwMode="auto">
            <a:xfrm>
              <a:off x="960666" y="769550"/>
              <a:ext cx="48279" cy="482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43" name="Freeform 382">
              <a:extLst>
                <a:ext uri="{FF2B5EF4-FFF2-40B4-BE49-F238E27FC236}">
                  <a16:creationId xmlns:a16="http://schemas.microsoft.com/office/drawing/2014/main" xmlns="" id="{A0FA309E-F114-BFC2-2EA5-65484744AA33}"/>
                </a:ext>
              </a:extLst>
            </p:cNvPr>
            <p:cNvSpPr>
              <a:spLocks/>
            </p:cNvSpPr>
            <p:nvPr/>
          </p:nvSpPr>
          <p:spPr bwMode="auto">
            <a:xfrm>
              <a:off x="889298" y="840918"/>
              <a:ext cx="48279" cy="482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44" name="Freeform 383">
              <a:extLst>
                <a:ext uri="{FF2B5EF4-FFF2-40B4-BE49-F238E27FC236}">
                  <a16:creationId xmlns:a16="http://schemas.microsoft.com/office/drawing/2014/main" xmlns="" id="{2C18F86B-4214-C870-18AD-B936C8399076}"/>
                </a:ext>
              </a:extLst>
            </p:cNvPr>
            <p:cNvSpPr>
              <a:spLocks/>
            </p:cNvSpPr>
            <p:nvPr/>
          </p:nvSpPr>
          <p:spPr bwMode="auto">
            <a:xfrm>
              <a:off x="817931" y="912285"/>
              <a:ext cx="48279" cy="482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45" name="Freeform 384">
              <a:extLst>
                <a:ext uri="{FF2B5EF4-FFF2-40B4-BE49-F238E27FC236}">
                  <a16:creationId xmlns:a16="http://schemas.microsoft.com/office/drawing/2014/main" xmlns="" id="{8D557B9C-2057-1A61-F14E-0B68772C7E35}"/>
                </a:ext>
              </a:extLst>
            </p:cNvPr>
            <p:cNvSpPr>
              <a:spLocks/>
            </p:cNvSpPr>
            <p:nvPr/>
          </p:nvSpPr>
          <p:spPr bwMode="auto">
            <a:xfrm>
              <a:off x="748662" y="983653"/>
              <a:ext cx="46179" cy="461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46" name="Freeform 385">
              <a:extLst>
                <a:ext uri="{FF2B5EF4-FFF2-40B4-BE49-F238E27FC236}">
                  <a16:creationId xmlns:a16="http://schemas.microsoft.com/office/drawing/2014/main" xmlns="" id="{C8CDC7C8-7E01-C6C1-0F9B-F5E0BFE0A3B6}"/>
                </a:ext>
              </a:extLst>
            </p:cNvPr>
            <p:cNvSpPr>
              <a:spLocks/>
            </p:cNvSpPr>
            <p:nvPr/>
          </p:nvSpPr>
          <p:spPr bwMode="auto">
            <a:xfrm>
              <a:off x="677294" y="1052922"/>
              <a:ext cx="46179" cy="48279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900 w 1094"/>
                <a:gd name="T5" fmla="*/ 195 h 1094"/>
                <a:gd name="T6" fmla="*/ 900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47" name="Freeform 397">
              <a:extLst>
                <a:ext uri="{FF2B5EF4-FFF2-40B4-BE49-F238E27FC236}">
                  <a16:creationId xmlns:a16="http://schemas.microsoft.com/office/drawing/2014/main" xmlns="" id="{DA4DAEDB-1960-5D38-C88D-5C51C715CE2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7363" y="427407"/>
              <a:ext cx="48279" cy="482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48" name="Freeform 398">
              <a:extLst>
                <a:ext uri="{FF2B5EF4-FFF2-40B4-BE49-F238E27FC236}">
                  <a16:creationId xmlns:a16="http://schemas.microsoft.com/office/drawing/2014/main" xmlns="" id="{FEC6C131-D4E6-AD4D-BE43-54059B27333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5995" y="498774"/>
              <a:ext cx="48279" cy="482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49" name="Oval 399">
              <a:extLst>
                <a:ext uri="{FF2B5EF4-FFF2-40B4-BE49-F238E27FC236}">
                  <a16:creationId xmlns:a16="http://schemas.microsoft.com/office/drawing/2014/main" xmlns="" id="{82E51217-3791-BA6F-2DA8-75F8C9E918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6726" y="572240"/>
              <a:ext cx="44081" cy="44081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50" name="Oval 400">
              <a:extLst>
                <a:ext uri="{FF2B5EF4-FFF2-40B4-BE49-F238E27FC236}">
                  <a16:creationId xmlns:a16="http://schemas.microsoft.com/office/drawing/2014/main" xmlns="" id="{646C2D4B-3199-72FA-25FA-E25AC498B1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5359" y="643608"/>
              <a:ext cx="44081" cy="41981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51" name="Freeform 401">
              <a:extLst>
                <a:ext uri="{FF2B5EF4-FFF2-40B4-BE49-F238E27FC236}">
                  <a16:creationId xmlns:a16="http://schemas.microsoft.com/office/drawing/2014/main" xmlns="" id="{8CC88120-E92A-2746-AD86-BFD3C4E3C152}"/>
                </a:ext>
              </a:extLst>
            </p:cNvPr>
            <p:cNvSpPr>
              <a:spLocks/>
            </p:cNvSpPr>
            <p:nvPr/>
          </p:nvSpPr>
          <p:spPr bwMode="auto">
            <a:xfrm>
              <a:off x="901893" y="710777"/>
              <a:ext cx="48279" cy="48279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6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52" name="Freeform 402">
              <a:extLst>
                <a:ext uri="{FF2B5EF4-FFF2-40B4-BE49-F238E27FC236}">
                  <a16:creationId xmlns:a16="http://schemas.microsoft.com/office/drawing/2014/main" xmlns="" id="{1602A9B6-2408-5AD8-748A-28E0C11E769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2623" y="782145"/>
              <a:ext cx="46179" cy="48279"/>
            </a:xfrm>
            <a:custGeom>
              <a:avLst/>
              <a:gdLst>
                <a:gd name="T0" fmla="*/ 194 w 1094"/>
                <a:gd name="T1" fmla="*/ 899 h 1094"/>
                <a:gd name="T2" fmla="*/ 194 w 1094"/>
                <a:gd name="T3" fmla="*/ 194 h 1094"/>
                <a:gd name="T4" fmla="*/ 899 w 1094"/>
                <a:gd name="T5" fmla="*/ 194 h 1094"/>
                <a:gd name="T6" fmla="*/ 899 w 1094"/>
                <a:gd name="T7" fmla="*/ 899 h 1094"/>
                <a:gd name="T8" fmla="*/ 194 w 1094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53" name="Freeform 403">
              <a:extLst>
                <a:ext uri="{FF2B5EF4-FFF2-40B4-BE49-F238E27FC236}">
                  <a16:creationId xmlns:a16="http://schemas.microsoft.com/office/drawing/2014/main" xmlns="" id="{BB5196B5-F96C-5078-B88C-CD0790E34725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56" y="853512"/>
              <a:ext cx="48279" cy="482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6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54" name="Freeform 404">
              <a:extLst>
                <a:ext uri="{FF2B5EF4-FFF2-40B4-BE49-F238E27FC236}">
                  <a16:creationId xmlns:a16="http://schemas.microsoft.com/office/drawing/2014/main" xmlns="" id="{C9CFD74E-4012-A9B0-DD7D-19445D46072A}"/>
                </a:ext>
              </a:extLst>
            </p:cNvPr>
            <p:cNvSpPr>
              <a:spLocks/>
            </p:cNvSpPr>
            <p:nvPr/>
          </p:nvSpPr>
          <p:spPr bwMode="auto">
            <a:xfrm>
              <a:off x="689888" y="924880"/>
              <a:ext cx="48279" cy="482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55" name="Freeform 405">
              <a:extLst>
                <a:ext uri="{FF2B5EF4-FFF2-40B4-BE49-F238E27FC236}">
                  <a16:creationId xmlns:a16="http://schemas.microsoft.com/office/drawing/2014/main" xmlns="" id="{717E77D7-FD47-33B4-AB12-AF8BE1BC9F5C}"/>
                </a:ext>
              </a:extLst>
            </p:cNvPr>
            <p:cNvSpPr>
              <a:spLocks/>
            </p:cNvSpPr>
            <p:nvPr/>
          </p:nvSpPr>
          <p:spPr bwMode="auto">
            <a:xfrm>
              <a:off x="618521" y="996247"/>
              <a:ext cx="48279" cy="482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56" name="Freeform 418">
              <a:extLst>
                <a:ext uri="{FF2B5EF4-FFF2-40B4-BE49-F238E27FC236}">
                  <a16:creationId xmlns:a16="http://schemas.microsoft.com/office/drawing/2014/main" xmlns="" id="{929ABBFC-FA39-15BF-B319-385D054093B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8589" y="370732"/>
              <a:ext cx="48278" cy="46179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89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57" name="Freeform 419">
              <a:extLst>
                <a:ext uri="{FF2B5EF4-FFF2-40B4-BE49-F238E27FC236}">
                  <a16:creationId xmlns:a16="http://schemas.microsoft.com/office/drawing/2014/main" xmlns="" id="{BE317364-4CAC-39E0-6F52-15B185B2283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7221" y="440001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58" name="Freeform 420">
              <a:extLst>
                <a:ext uri="{FF2B5EF4-FFF2-40B4-BE49-F238E27FC236}">
                  <a16:creationId xmlns:a16="http://schemas.microsoft.com/office/drawing/2014/main" xmlns="" id="{DCD25B61-3A6C-84B6-EA8E-8DA6384819A8}"/>
                </a:ext>
              </a:extLst>
            </p:cNvPr>
            <p:cNvSpPr>
              <a:spLocks/>
            </p:cNvSpPr>
            <p:nvPr/>
          </p:nvSpPr>
          <p:spPr bwMode="auto">
            <a:xfrm>
              <a:off x="985854" y="511368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59" name="Freeform 421">
              <a:extLst>
                <a:ext uri="{FF2B5EF4-FFF2-40B4-BE49-F238E27FC236}">
                  <a16:creationId xmlns:a16="http://schemas.microsoft.com/office/drawing/2014/main" xmlns="" id="{48C050EF-4B88-0945-2149-1909F4C3A00A}"/>
                </a:ext>
              </a:extLst>
            </p:cNvPr>
            <p:cNvSpPr>
              <a:spLocks/>
            </p:cNvSpPr>
            <p:nvPr/>
          </p:nvSpPr>
          <p:spPr bwMode="auto">
            <a:xfrm>
              <a:off x="916585" y="582736"/>
              <a:ext cx="46179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60" name="Freeform 422">
              <a:extLst>
                <a:ext uri="{FF2B5EF4-FFF2-40B4-BE49-F238E27FC236}">
                  <a16:creationId xmlns:a16="http://schemas.microsoft.com/office/drawing/2014/main" xmlns="" id="{0E029039-2640-3B98-CD42-E849337865D3}"/>
                </a:ext>
              </a:extLst>
            </p:cNvPr>
            <p:cNvSpPr>
              <a:spLocks/>
            </p:cNvSpPr>
            <p:nvPr/>
          </p:nvSpPr>
          <p:spPr bwMode="auto">
            <a:xfrm>
              <a:off x="845218" y="654104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899 w 1094"/>
                <a:gd name="T5" fmla="*/ 195 h 1094"/>
                <a:gd name="T6" fmla="*/ 899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61" name="Oval 423">
              <a:extLst>
                <a:ext uri="{FF2B5EF4-FFF2-40B4-BE49-F238E27FC236}">
                  <a16:creationId xmlns:a16="http://schemas.microsoft.com/office/drawing/2014/main" xmlns="" id="{E21B9E0F-6FDC-E809-CA75-262D6568DD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5949" y="727570"/>
              <a:ext cx="44080" cy="41981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62" name="Freeform 424">
              <a:extLst>
                <a:ext uri="{FF2B5EF4-FFF2-40B4-BE49-F238E27FC236}">
                  <a16:creationId xmlns:a16="http://schemas.microsoft.com/office/drawing/2014/main" xmlns="" id="{63E0C134-12B5-03A1-F1F1-E5EAD4AC1248}"/>
                </a:ext>
              </a:extLst>
            </p:cNvPr>
            <p:cNvSpPr>
              <a:spLocks/>
            </p:cNvSpPr>
            <p:nvPr/>
          </p:nvSpPr>
          <p:spPr bwMode="auto">
            <a:xfrm>
              <a:off x="702483" y="796839"/>
              <a:ext cx="48278" cy="46179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89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63" name="Freeform 425">
              <a:extLst>
                <a:ext uri="{FF2B5EF4-FFF2-40B4-BE49-F238E27FC236}">
                  <a16:creationId xmlns:a16="http://schemas.microsoft.com/office/drawing/2014/main" xmlns="" id="{03512538-E582-C602-55AD-7C2277179B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115" y="866107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64" name="Freeform 426">
              <a:extLst>
                <a:ext uri="{FF2B5EF4-FFF2-40B4-BE49-F238E27FC236}">
                  <a16:creationId xmlns:a16="http://schemas.microsoft.com/office/drawing/2014/main" xmlns="" id="{A23A2E0B-F90E-4D71-E137-C85DEBD9A9C7}"/>
                </a:ext>
              </a:extLst>
            </p:cNvPr>
            <p:cNvSpPr>
              <a:spLocks/>
            </p:cNvSpPr>
            <p:nvPr/>
          </p:nvSpPr>
          <p:spPr bwMode="auto">
            <a:xfrm>
              <a:off x="559747" y="937475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65" name="Freeform 438">
              <a:extLst>
                <a:ext uri="{FF2B5EF4-FFF2-40B4-BE49-F238E27FC236}">
                  <a16:creationId xmlns:a16="http://schemas.microsoft.com/office/drawing/2014/main" xmlns="" id="{71BC9683-530F-A4E1-DF6C-B9981455C2A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1915" y="311959"/>
              <a:ext cx="46179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5 h 1094"/>
                <a:gd name="T4" fmla="*/ 900 w 1095"/>
                <a:gd name="T5" fmla="*/ 195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66" name="Freeform 439">
              <a:extLst>
                <a:ext uri="{FF2B5EF4-FFF2-40B4-BE49-F238E27FC236}">
                  <a16:creationId xmlns:a16="http://schemas.microsoft.com/office/drawing/2014/main" xmlns="" id="{3E1FF49E-55FE-14E6-AB23-C9F059E8A9B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0547" y="383327"/>
              <a:ext cx="48278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67" name="Freeform 440">
              <a:extLst>
                <a:ext uri="{FF2B5EF4-FFF2-40B4-BE49-F238E27FC236}">
                  <a16:creationId xmlns:a16="http://schemas.microsoft.com/office/drawing/2014/main" xmlns="" id="{FFA0B0D6-218A-44C8-A83B-92CF294137BD}"/>
                </a:ext>
              </a:extLst>
            </p:cNvPr>
            <p:cNvSpPr>
              <a:spLocks/>
            </p:cNvSpPr>
            <p:nvPr/>
          </p:nvSpPr>
          <p:spPr bwMode="auto">
            <a:xfrm>
              <a:off x="929180" y="454694"/>
              <a:ext cx="48278" cy="461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6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6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68" name="Freeform 441">
              <a:extLst>
                <a:ext uri="{FF2B5EF4-FFF2-40B4-BE49-F238E27FC236}">
                  <a16:creationId xmlns:a16="http://schemas.microsoft.com/office/drawing/2014/main" xmlns="" id="{39A72404-44A3-B6FF-70E9-E6FCE7D42963}"/>
                </a:ext>
              </a:extLst>
            </p:cNvPr>
            <p:cNvSpPr>
              <a:spLocks/>
            </p:cNvSpPr>
            <p:nvPr/>
          </p:nvSpPr>
          <p:spPr bwMode="auto">
            <a:xfrm>
              <a:off x="857812" y="523963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69" name="Freeform 442">
              <a:extLst>
                <a:ext uri="{FF2B5EF4-FFF2-40B4-BE49-F238E27FC236}">
                  <a16:creationId xmlns:a16="http://schemas.microsoft.com/office/drawing/2014/main" xmlns="" id="{DA8E0066-B0E4-32E7-8397-6A024D8FBD92}"/>
                </a:ext>
              </a:extLst>
            </p:cNvPr>
            <p:cNvSpPr>
              <a:spLocks/>
            </p:cNvSpPr>
            <p:nvPr/>
          </p:nvSpPr>
          <p:spPr bwMode="auto">
            <a:xfrm>
              <a:off x="786444" y="595330"/>
              <a:ext cx="48278" cy="48278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70" name="Oval 443">
              <a:extLst>
                <a:ext uri="{FF2B5EF4-FFF2-40B4-BE49-F238E27FC236}">
                  <a16:creationId xmlns:a16="http://schemas.microsoft.com/office/drawing/2014/main" xmlns="" id="{1157C327-9E90-FF6A-3684-E84AB96107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176" y="668797"/>
              <a:ext cx="44080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71" name="Oval 444">
              <a:extLst>
                <a:ext uri="{FF2B5EF4-FFF2-40B4-BE49-F238E27FC236}">
                  <a16:creationId xmlns:a16="http://schemas.microsoft.com/office/drawing/2014/main" xmlns="" id="{CD23F99B-43F3-6E98-00B5-A32DD7274B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7907" y="740164"/>
              <a:ext cx="41981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72" name="Freeform 445">
              <a:extLst>
                <a:ext uri="{FF2B5EF4-FFF2-40B4-BE49-F238E27FC236}">
                  <a16:creationId xmlns:a16="http://schemas.microsoft.com/office/drawing/2014/main" xmlns="" id="{749D2551-41D6-F098-81BE-642B617E7D2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441" y="809433"/>
              <a:ext cx="48278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73" name="Freeform 446">
              <a:extLst>
                <a:ext uri="{FF2B5EF4-FFF2-40B4-BE49-F238E27FC236}">
                  <a16:creationId xmlns:a16="http://schemas.microsoft.com/office/drawing/2014/main" xmlns="" id="{319AC92A-0940-8683-96F7-7CC4743F2567}"/>
                </a:ext>
              </a:extLst>
            </p:cNvPr>
            <p:cNvSpPr>
              <a:spLocks/>
            </p:cNvSpPr>
            <p:nvPr/>
          </p:nvSpPr>
          <p:spPr bwMode="auto">
            <a:xfrm>
              <a:off x="503073" y="880800"/>
              <a:ext cx="48278" cy="46179"/>
            </a:xfrm>
            <a:custGeom>
              <a:avLst/>
              <a:gdLst>
                <a:gd name="T0" fmla="*/ 194 w 1094"/>
                <a:gd name="T1" fmla="*/ 899 h 1094"/>
                <a:gd name="T2" fmla="*/ 194 w 1094"/>
                <a:gd name="T3" fmla="*/ 194 h 1094"/>
                <a:gd name="T4" fmla="*/ 899 w 1094"/>
                <a:gd name="T5" fmla="*/ 194 h 1094"/>
                <a:gd name="T6" fmla="*/ 899 w 1094"/>
                <a:gd name="T7" fmla="*/ 899 h 1094"/>
                <a:gd name="T8" fmla="*/ 194 w 1094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74" name="Freeform 458">
              <a:extLst>
                <a:ext uri="{FF2B5EF4-FFF2-40B4-BE49-F238E27FC236}">
                  <a16:creationId xmlns:a16="http://schemas.microsoft.com/office/drawing/2014/main" xmlns="" id="{71E6A5F9-F612-00D3-94BC-88282510ADE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3141" y="253186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75" name="Freeform 459">
              <a:extLst>
                <a:ext uri="{FF2B5EF4-FFF2-40B4-BE49-F238E27FC236}">
                  <a16:creationId xmlns:a16="http://schemas.microsoft.com/office/drawing/2014/main" xmlns="" id="{04C2A1FA-D393-9D23-FD0F-6710B26CB4DB}"/>
                </a:ext>
              </a:extLst>
            </p:cNvPr>
            <p:cNvSpPr>
              <a:spLocks/>
            </p:cNvSpPr>
            <p:nvPr/>
          </p:nvSpPr>
          <p:spPr bwMode="auto">
            <a:xfrm>
              <a:off x="941774" y="324553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899 w 1094"/>
                <a:gd name="T5" fmla="*/ 195 h 1094"/>
                <a:gd name="T6" fmla="*/ 899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76" name="Freeform 460">
              <a:extLst>
                <a:ext uri="{FF2B5EF4-FFF2-40B4-BE49-F238E27FC236}">
                  <a16:creationId xmlns:a16="http://schemas.microsoft.com/office/drawing/2014/main" xmlns="" id="{E086619E-FF62-58F0-C3EB-64BB1D03AAA7}"/>
                </a:ext>
              </a:extLst>
            </p:cNvPr>
            <p:cNvSpPr>
              <a:spLocks/>
            </p:cNvSpPr>
            <p:nvPr/>
          </p:nvSpPr>
          <p:spPr bwMode="auto">
            <a:xfrm>
              <a:off x="870406" y="395921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4 h 1094"/>
                <a:gd name="T4" fmla="*/ 900 w 1094"/>
                <a:gd name="T5" fmla="*/ 194 h 1094"/>
                <a:gd name="T6" fmla="*/ 900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77" name="Freeform 461">
              <a:extLst>
                <a:ext uri="{FF2B5EF4-FFF2-40B4-BE49-F238E27FC236}">
                  <a16:creationId xmlns:a16="http://schemas.microsoft.com/office/drawing/2014/main" xmlns="" id="{4EACC1EF-089F-D6F0-13D5-C11D8A556A39}"/>
                </a:ext>
              </a:extLst>
            </p:cNvPr>
            <p:cNvSpPr>
              <a:spLocks/>
            </p:cNvSpPr>
            <p:nvPr/>
          </p:nvSpPr>
          <p:spPr bwMode="auto">
            <a:xfrm>
              <a:off x="799039" y="467288"/>
              <a:ext cx="48278" cy="48278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89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78" name="Freeform 462">
              <a:extLst>
                <a:ext uri="{FF2B5EF4-FFF2-40B4-BE49-F238E27FC236}">
                  <a16:creationId xmlns:a16="http://schemas.microsoft.com/office/drawing/2014/main" xmlns="" id="{92E4BCF2-84DB-7C91-BD13-AC1557C6F616}"/>
                </a:ext>
              </a:extLst>
            </p:cNvPr>
            <p:cNvSpPr>
              <a:spLocks/>
            </p:cNvSpPr>
            <p:nvPr/>
          </p:nvSpPr>
          <p:spPr bwMode="auto">
            <a:xfrm>
              <a:off x="729770" y="538656"/>
              <a:ext cx="46179" cy="461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79" name="Freeform 463">
              <a:extLst>
                <a:ext uri="{FF2B5EF4-FFF2-40B4-BE49-F238E27FC236}">
                  <a16:creationId xmlns:a16="http://schemas.microsoft.com/office/drawing/2014/main" xmlns="" id="{DA319E02-6CB7-442B-8272-27B636E1B83F}"/>
                </a:ext>
              </a:extLst>
            </p:cNvPr>
            <p:cNvSpPr>
              <a:spLocks/>
            </p:cNvSpPr>
            <p:nvPr/>
          </p:nvSpPr>
          <p:spPr bwMode="auto">
            <a:xfrm>
              <a:off x="658403" y="607925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80" name="Freeform 464">
              <a:extLst>
                <a:ext uri="{FF2B5EF4-FFF2-40B4-BE49-F238E27FC236}">
                  <a16:creationId xmlns:a16="http://schemas.microsoft.com/office/drawing/2014/main" xmlns="" id="{B9619E00-93A7-5130-573A-6BF36AA549B8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035" y="679292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81" name="Freeform 465">
              <a:extLst>
                <a:ext uri="{FF2B5EF4-FFF2-40B4-BE49-F238E27FC236}">
                  <a16:creationId xmlns:a16="http://schemas.microsoft.com/office/drawing/2014/main" xmlns="" id="{C378BC45-49A7-E8ED-3F9B-062946B64BA3}"/>
                </a:ext>
              </a:extLst>
            </p:cNvPr>
            <p:cNvSpPr>
              <a:spLocks/>
            </p:cNvSpPr>
            <p:nvPr/>
          </p:nvSpPr>
          <p:spPr bwMode="auto">
            <a:xfrm>
              <a:off x="515667" y="750660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899 w 1094"/>
                <a:gd name="T5" fmla="*/ 195 h 1094"/>
                <a:gd name="T6" fmla="*/ 899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82" name="Freeform 466">
              <a:extLst>
                <a:ext uri="{FF2B5EF4-FFF2-40B4-BE49-F238E27FC236}">
                  <a16:creationId xmlns:a16="http://schemas.microsoft.com/office/drawing/2014/main" xmlns="" id="{FBB98015-08F4-4FC0-90FB-D3AF12566A49}"/>
                </a:ext>
              </a:extLst>
            </p:cNvPr>
            <p:cNvSpPr>
              <a:spLocks/>
            </p:cNvSpPr>
            <p:nvPr/>
          </p:nvSpPr>
          <p:spPr bwMode="auto">
            <a:xfrm>
              <a:off x="444300" y="822027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4 h 1094"/>
                <a:gd name="T4" fmla="*/ 900 w 1094"/>
                <a:gd name="T5" fmla="*/ 194 h 1094"/>
                <a:gd name="T6" fmla="*/ 900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83" name="Freeform 478">
              <a:extLst>
                <a:ext uri="{FF2B5EF4-FFF2-40B4-BE49-F238E27FC236}">
                  <a16:creationId xmlns:a16="http://schemas.microsoft.com/office/drawing/2014/main" xmlns="" id="{AEE0267F-C18D-C6B4-7963-882038E0BE5F}"/>
                </a:ext>
              </a:extLst>
            </p:cNvPr>
            <p:cNvSpPr>
              <a:spLocks/>
            </p:cNvSpPr>
            <p:nvPr/>
          </p:nvSpPr>
          <p:spPr bwMode="auto">
            <a:xfrm>
              <a:off x="954368" y="196512"/>
              <a:ext cx="48278" cy="461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84" name="Freeform 479">
              <a:extLst>
                <a:ext uri="{FF2B5EF4-FFF2-40B4-BE49-F238E27FC236}">
                  <a16:creationId xmlns:a16="http://schemas.microsoft.com/office/drawing/2014/main" xmlns="" id="{EDFA98D4-B7FF-D88C-87DA-11BDCFB6405D}"/>
                </a:ext>
              </a:extLst>
            </p:cNvPr>
            <p:cNvSpPr>
              <a:spLocks/>
            </p:cNvSpPr>
            <p:nvPr/>
          </p:nvSpPr>
          <p:spPr bwMode="auto">
            <a:xfrm>
              <a:off x="885100" y="267879"/>
              <a:ext cx="46179" cy="461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85" name="Freeform 480">
              <a:extLst>
                <a:ext uri="{FF2B5EF4-FFF2-40B4-BE49-F238E27FC236}">
                  <a16:creationId xmlns:a16="http://schemas.microsoft.com/office/drawing/2014/main" xmlns="" id="{C6AD4DA5-C662-A8EF-9613-7681CA888DE4}"/>
                </a:ext>
              </a:extLst>
            </p:cNvPr>
            <p:cNvSpPr>
              <a:spLocks/>
            </p:cNvSpPr>
            <p:nvPr/>
          </p:nvSpPr>
          <p:spPr bwMode="auto">
            <a:xfrm>
              <a:off x="813732" y="337148"/>
              <a:ext cx="46179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86" name="Freeform 481">
              <a:extLst>
                <a:ext uri="{FF2B5EF4-FFF2-40B4-BE49-F238E27FC236}">
                  <a16:creationId xmlns:a16="http://schemas.microsoft.com/office/drawing/2014/main" xmlns="" id="{32DE67C3-B095-CF08-8279-C5058FFA9B17}"/>
                </a:ext>
              </a:extLst>
            </p:cNvPr>
            <p:cNvSpPr>
              <a:spLocks/>
            </p:cNvSpPr>
            <p:nvPr/>
          </p:nvSpPr>
          <p:spPr bwMode="auto">
            <a:xfrm>
              <a:off x="742364" y="408515"/>
              <a:ext cx="48278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5 h 1094"/>
                <a:gd name="T4" fmla="*/ 900 w 1095"/>
                <a:gd name="T5" fmla="*/ 195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87" name="Freeform 482">
              <a:extLst>
                <a:ext uri="{FF2B5EF4-FFF2-40B4-BE49-F238E27FC236}">
                  <a16:creationId xmlns:a16="http://schemas.microsoft.com/office/drawing/2014/main" xmlns="" id="{9263C65D-4B9C-EC85-40BD-79F09AC4DD74}"/>
                </a:ext>
              </a:extLst>
            </p:cNvPr>
            <p:cNvSpPr>
              <a:spLocks/>
            </p:cNvSpPr>
            <p:nvPr/>
          </p:nvSpPr>
          <p:spPr bwMode="auto">
            <a:xfrm>
              <a:off x="670997" y="479883"/>
              <a:ext cx="48278" cy="48278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88" name="Freeform 483">
              <a:extLst>
                <a:ext uri="{FF2B5EF4-FFF2-40B4-BE49-F238E27FC236}">
                  <a16:creationId xmlns:a16="http://schemas.microsoft.com/office/drawing/2014/main" xmlns="" id="{5537E648-9C51-2AC0-4628-B42FF78B8D3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629" y="551250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89" name="Freeform 484">
              <a:extLst>
                <a:ext uri="{FF2B5EF4-FFF2-40B4-BE49-F238E27FC236}">
                  <a16:creationId xmlns:a16="http://schemas.microsoft.com/office/drawing/2014/main" xmlns="" id="{0D7A8691-B96B-6695-3DA1-6F618E30779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262" y="622618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90" name="Freeform 485">
              <a:extLst>
                <a:ext uri="{FF2B5EF4-FFF2-40B4-BE49-F238E27FC236}">
                  <a16:creationId xmlns:a16="http://schemas.microsoft.com/office/drawing/2014/main" xmlns="" id="{8F3725B0-FDC5-BEE5-55D9-5C0CD636DC23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894" y="693985"/>
              <a:ext cx="48278" cy="461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91" name="Oval 486">
              <a:extLst>
                <a:ext uri="{FF2B5EF4-FFF2-40B4-BE49-F238E27FC236}">
                  <a16:creationId xmlns:a16="http://schemas.microsoft.com/office/drawing/2014/main" xmlns="" id="{9DAAD8D1-8668-11C4-8FE2-EC7FCFFFE4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9725" y="765353"/>
              <a:ext cx="41981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92" name="Oval 498">
              <a:extLst>
                <a:ext uri="{FF2B5EF4-FFF2-40B4-BE49-F238E27FC236}">
                  <a16:creationId xmlns:a16="http://schemas.microsoft.com/office/drawing/2014/main" xmlns="" id="{75A8C128-AEAB-C336-6071-1D13F73716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9793" y="139837"/>
              <a:ext cx="44080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93" name="Oval 499">
              <a:extLst>
                <a:ext uri="{FF2B5EF4-FFF2-40B4-BE49-F238E27FC236}">
                  <a16:creationId xmlns:a16="http://schemas.microsoft.com/office/drawing/2014/main" xmlns="" id="{E2D96025-DC1F-7954-F870-E18AD9CEA9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8425" y="211205"/>
              <a:ext cx="44080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94" name="Freeform 500">
              <a:extLst>
                <a:ext uri="{FF2B5EF4-FFF2-40B4-BE49-F238E27FC236}">
                  <a16:creationId xmlns:a16="http://schemas.microsoft.com/office/drawing/2014/main" xmlns="" id="{30FBF349-12E6-F57C-2B90-B2E59EEE77B4}"/>
                </a:ext>
              </a:extLst>
            </p:cNvPr>
            <p:cNvSpPr>
              <a:spLocks/>
            </p:cNvSpPr>
            <p:nvPr/>
          </p:nvSpPr>
          <p:spPr bwMode="auto">
            <a:xfrm>
              <a:off x="754959" y="280473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95" name="Freeform 501">
              <a:extLst>
                <a:ext uri="{FF2B5EF4-FFF2-40B4-BE49-F238E27FC236}">
                  <a16:creationId xmlns:a16="http://schemas.microsoft.com/office/drawing/2014/main" xmlns="" id="{BAF30721-9985-8D8D-7E4A-F35A999BC810}"/>
                </a:ext>
              </a:extLst>
            </p:cNvPr>
            <p:cNvSpPr>
              <a:spLocks/>
            </p:cNvSpPr>
            <p:nvPr/>
          </p:nvSpPr>
          <p:spPr bwMode="auto">
            <a:xfrm>
              <a:off x="683591" y="351841"/>
              <a:ext cx="48278" cy="461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96" name="Freeform 502">
              <a:extLst>
                <a:ext uri="{FF2B5EF4-FFF2-40B4-BE49-F238E27FC236}">
                  <a16:creationId xmlns:a16="http://schemas.microsoft.com/office/drawing/2014/main" xmlns="" id="{1239A730-3846-EDEE-4F4F-E23FD14D37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12224" y="421109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899 w 1094"/>
                <a:gd name="T5" fmla="*/ 195 h 1094"/>
                <a:gd name="T6" fmla="*/ 899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97" name="Freeform 503">
              <a:extLst>
                <a:ext uri="{FF2B5EF4-FFF2-40B4-BE49-F238E27FC236}">
                  <a16:creationId xmlns:a16="http://schemas.microsoft.com/office/drawing/2014/main" xmlns="" id="{43003082-106A-5B86-F2EC-BED0F4A86A1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955" y="492477"/>
              <a:ext cx="46179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4 h 1094"/>
                <a:gd name="T4" fmla="*/ 900 w 1094"/>
                <a:gd name="T5" fmla="*/ 194 h 1094"/>
                <a:gd name="T6" fmla="*/ 900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98" name="Freeform 504">
              <a:extLst>
                <a:ext uri="{FF2B5EF4-FFF2-40B4-BE49-F238E27FC236}">
                  <a16:creationId xmlns:a16="http://schemas.microsoft.com/office/drawing/2014/main" xmlns="" id="{5A6A233A-C41E-EC88-8DD2-D8CE47527EAB}"/>
                </a:ext>
              </a:extLst>
            </p:cNvPr>
            <p:cNvSpPr>
              <a:spLocks/>
            </p:cNvSpPr>
            <p:nvPr/>
          </p:nvSpPr>
          <p:spPr bwMode="auto">
            <a:xfrm>
              <a:off x="471587" y="563845"/>
              <a:ext cx="48278" cy="48278"/>
            </a:xfrm>
            <a:custGeom>
              <a:avLst/>
              <a:gdLst>
                <a:gd name="T0" fmla="*/ 195 w 1094"/>
                <a:gd name="T1" fmla="*/ 899 h 1094"/>
                <a:gd name="T2" fmla="*/ 195 w 1094"/>
                <a:gd name="T3" fmla="*/ 194 h 1094"/>
                <a:gd name="T4" fmla="*/ 900 w 1094"/>
                <a:gd name="T5" fmla="*/ 194 h 1094"/>
                <a:gd name="T6" fmla="*/ 900 w 1094"/>
                <a:gd name="T7" fmla="*/ 899 h 1094"/>
                <a:gd name="T8" fmla="*/ 195 w 1094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899"/>
                  </a:cubicBezTo>
                  <a:cubicBezTo>
                    <a:pt x="705" y="1094"/>
                    <a:pt x="389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99" name="Freeform 505">
              <a:extLst>
                <a:ext uri="{FF2B5EF4-FFF2-40B4-BE49-F238E27FC236}">
                  <a16:creationId xmlns:a16="http://schemas.microsoft.com/office/drawing/2014/main" xmlns="" id="{743FCB0A-F2E4-4DE4-3628-B59055AEFCFC}"/>
                </a:ext>
              </a:extLst>
            </p:cNvPr>
            <p:cNvSpPr>
              <a:spLocks/>
            </p:cNvSpPr>
            <p:nvPr/>
          </p:nvSpPr>
          <p:spPr bwMode="auto">
            <a:xfrm>
              <a:off x="400220" y="635212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00" name="Freeform 506">
              <a:extLst>
                <a:ext uri="{FF2B5EF4-FFF2-40B4-BE49-F238E27FC236}">
                  <a16:creationId xmlns:a16="http://schemas.microsoft.com/office/drawing/2014/main" xmlns="" id="{4290A72C-A952-8101-C7F2-ECC8329D04C0}"/>
                </a:ext>
              </a:extLst>
            </p:cNvPr>
            <p:cNvSpPr>
              <a:spLocks/>
            </p:cNvSpPr>
            <p:nvPr/>
          </p:nvSpPr>
          <p:spPr bwMode="auto">
            <a:xfrm>
              <a:off x="328852" y="706580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01" name="Oval 518">
              <a:extLst>
                <a:ext uri="{FF2B5EF4-FFF2-40B4-BE49-F238E27FC236}">
                  <a16:creationId xmlns:a16="http://schemas.microsoft.com/office/drawing/2014/main" xmlns="" id="{D32331B4-2A8F-435C-4323-FFB0C38E3E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1020" y="81064"/>
              <a:ext cx="44080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02" name="Freeform 519">
              <a:extLst>
                <a:ext uri="{FF2B5EF4-FFF2-40B4-BE49-F238E27FC236}">
                  <a16:creationId xmlns:a16="http://schemas.microsoft.com/office/drawing/2014/main" xmlns="" id="{2067A225-EC69-FC12-32A5-790A8136FAEF}"/>
                </a:ext>
              </a:extLst>
            </p:cNvPr>
            <p:cNvSpPr>
              <a:spLocks/>
            </p:cNvSpPr>
            <p:nvPr/>
          </p:nvSpPr>
          <p:spPr bwMode="auto">
            <a:xfrm>
              <a:off x="767553" y="150333"/>
              <a:ext cx="48278" cy="48278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03" name="Freeform 520">
              <a:extLst>
                <a:ext uri="{FF2B5EF4-FFF2-40B4-BE49-F238E27FC236}">
                  <a16:creationId xmlns:a16="http://schemas.microsoft.com/office/drawing/2014/main" xmlns="" id="{5115182B-9AF4-2882-A50F-D1BD910A13E4}"/>
                </a:ext>
              </a:extLst>
            </p:cNvPr>
            <p:cNvSpPr>
              <a:spLocks/>
            </p:cNvSpPr>
            <p:nvPr/>
          </p:nvSpPr>
          <p:spPr bwMode="auto">
            <a:xfrm>
              <a:off x="696185" y="221700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04" name="Freeform 521">
              <a:extLst>
                <a:ext uri="{FF2B5EF4-FFF2-40B4-BE49-F238E27FC236}">
                  <a16:creationId xmlns:a16="http://schemas.microsoft.com/office/drawing/2014/main" xmlns="" id="{9A5EA469-E13D-E8D9-AC01-BAC5CF0C91C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917" y="293068"/>
              <a:ext cx="46179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05" name="Freeform 522">
              <a:extLst>
                <a:ext uri="{FF2B5EF4-FFF2-40B4-BE49-F238E27FC236}">
                  <a16:creationId xmlns:a16="http://schemas.microsoft.com/office/drawing/2014/main" xmlns="" id="{CB31D526-4F15-8FC0-28A6-69AE857B787A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549" y="364435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06" name="Freeform 523">
              <a:extLst>
                <a:ext uri="{FF2B5EF4-FFF2-40B4-BE49-F238E27FC236}">
                  <a16:creationId xmlns:a16="http://schemas.microsoft.com/office/drawing/2014/main" xmlns="" id="{7729BC28-95D5-A85E-4599-5C125A48C323}"/>
                </a:ext>
              </a:extLst>
            </p:cNvPr>
            <p:cNvSpPr>
              <a:spLocks/>
            </p:cNvSpPr>
            <p:nvPr/>
          </p:nvSpPr>
          <p:spPr bwMode="auto">
            <a:xfrm>
              <a:off x="484182" y="435803"/>
              <a:ext cx="48278" cy="461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07" name="Freeform 524">
              <a:extLst>
                <a:ext uri="{FF2B5EF4-FFF2-40B4-BE49-F238E27FC236}">
                  <a16:creationId xmlns:a16="http://schemas.microsoft.com/office/drawing/2014/main" xmlns="" id="{E21F780C-4AA8-1D01-6862-6088E823E67D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814" y="507170"/>
              <a:ext cx="48278" cy="46179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08" name="Freeform 525">
              <a:extLst>
                <a:ext uri="{FF2B5EF4-FFF2-40B4-BE49-F238E27FC236}">
                  <a16:creationId xmlns:a16="http://schemas.microsoft.com/office/drawing/2014/main" xmlns="" id="{BD38EB68-B026-F203-A133-C3BC2AB1CA42}"/>
                </a:ext>
              </a:extLst>
            </p:cNvPr>
            <p:cNvSpPr>
              <a:spLocks/>
            </p:cNvSpPr>
            <p:nvPr/>
          </p:nvSpPr>
          <p:spPr bwMode="auto">
            <a:xfrm>
              <a:off x="341447" y="576439"/>
              <a:ext cx="48278" cy="48278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09" name="Freeform 526">
              <a:extLst>
                <a:ext uri="{FF2B5EF4-FFF2-40B4-BE49-F238E27FC236}">
                  <a16:creationId xmlns:a16="http://schemas.microsoft.com/office/drawing/2014/main" xmlns="" id="{FFD5D30A-1D66-B0DE-2FCC-85E1C86ADFBF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079" y="647806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10" name="Freeform 538">
              <a:extLst>
                <a:ext uri="{FF2B5EF4-FFF2-40B4-BE49-F238E27FC236}">
                  <a16:creationId xmlns:a16="http://schemas.microsoft.com/office/drawing/2014/main" xmlns="" id="{9EA5D82A-C99D-501E-57C7-AA78FB2E9E2D}"/>
                </a:ext>
              </a:extLst>
            </p:cNvPr>
            <p:cNvSpPr>
              <a:spLocks/>
            </p:cNvSpPr>
            <p:nvPr/>
          </p:nvSpPr>
          <p:spPr bwMode="auto">
            <a:xfrm>
              <a:off x="782246" y="22291"/>
              <a:ext cx="46179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11" name="Freeform 539">
              <a:extLst>
                <a:ext uri="{FF2B5EF4-FFF2-40B4-BE49-F238E27FC236}">
                  <a16:creationId xmlns:a16="http://schemas.microsoft.com/office/drawing/2014/main" xmlns="" id="{7C3406EB-0EAB-3F13-7CAF-B4870A929CEF}"/>
                </a:ext>
              </a:extLst>
            </p:cNvPr>
            <p:cNvSpPr>
              <a:spLocks/>
            </p:cNvSpPr>
            <p:nvPr/>
          </p:nvSpPr>
          <p:spPr bwMode="auto">
            <a:xfrm>
              <a:off x="710879" y="93658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899 w 1094"/>
                <a:gd name="T5" fmla="*/ 195 h 1094"/>
                <a:gd name="T6" fmla="*/ 899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12" name="Oval 540">
              <a:extLst>
                <a:ext uri="{FF2B5EF4-FFF2-40B4-BE49-F238E27FC236}">
                  <a16:creationId xmlns:a16="http://schemas.microsoft.com/office/drawing/2014/main" xmlns="" id="{FC452BAE-E413-7061-D460-FB1C3A5AB2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1610" y="167125"/>
              <a:ext cx="44080" cy="41981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13" name="Oval 541">
              <a:extLst>
                <a:ext uri="{FF2B5EF4-FFF2-40B4-BE49-F238E27FC236}">
                  <a16:creationId xmlns:a16="http://schemas.microsoft.com/office/drawing/2014/main" xmlns="" id="{08CA0D41-D4C9-991A-83AE-5077CB8E94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243" y="236393"/>
              <a:ext cx="44080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14" name="Freeform 542">
              <a:extLst>
                <a:ext uri="{FF2B5EF4-FFF2-40B4-BE49-F238E27FC236}">
                  <a16:creationId xmlns:a16="http://schemas.microsoft.com/office/drawing/2014/main" xmlns="" id="{3E837D9A-540B-BF35-001D-35B0E65C64D3}"/>
                </a:ext>
              </a:extLst>
            </p:cNvPr>
            <p:cNvSpPr>
              <a:spLocks/>
            </p:cNvSpPr>
            <p:nvPr/>
          </p:nvSpPr>
          <p:spPr bwMode="auto">
            <a:xfrm>
              <a:off x="496776" y="305662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15" name="Freeform 543">
              <a:extLst>
                <a:ext uri="{FF2B5EF4-FFF2-40B4-BE49-F238E27FC236}">
                  <a16:creationId xmlns:a16="http://schemas.microsoft.com/office/drawing/2014/main" xmlns="" id="{525CFED7-6DED-1684-285C-F5F312EBBBFD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408" y="377030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16" name="Freeform 544">
              <a:extLst>
                <a:ext uri="{FF2B5EF4-FFF2-40B4-BE49-F238E27FC236}">
                  <a16:creationId xmlns:a16="http://schemas.microsoft.com/office/drawing/2014/main" xmlns="" id="{847841A0-24C8-78A1-CAE9-5C0F17D1BE8D}"/>
                </a:ext>
              </a:extLst>
            </p:cNvPr>
            <p:cNvSpPr>
              <a:spLocks/>
            </p:cNvSpPr>
            <p:nvPr/>
          </p:nvSpPr>
          <p:spPr bwMode="auto">
            <a:xfrm>
              <a:off x="356140" y="448397"/>
              <a:ext cx="46179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17" name="Freeform 545">
              <a:extLst>
                <a:ext uri="{FF2B5EF4-FFF2-40B4-BE49-F238E27FC236}">
                  <a16:creationId xmlns:a16="http://schemas.microsoft.com/office/drawing/2014/main" xmlns="" id="{A4209084-C106-9D02-4FA0-40E76E071D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772" y="519765"/>
              <a:ext cx="46179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5 h 1094"/>
                <a:gd name="T4" fmla="*/ 900 w 1095"/>
                <a:gd name="T5" fmla="*/ 195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18" name="Freeform 546">
              <a:extLst>
                <a:ext uri="{FF2B5EF4-FFF2-40B4-BE49-F238E27FC236}">
                  <a16:creationId xmlns:a16="http://schemas.microsoft.com/office/drawing/2014/main" xmlns="" id="{9512A91D-EBB8-968C-AF24-2F98FC81B5A2}"/>
                </a:ext>
              </a:extLst>
            </p:cNvPr>
            <p:cNvSpPr>
              <a:spLocks/>
            </p:cNvSpPr>
            <p:nvPr/>
          </p:nvSpPr>
          <p:spPr bwMode="auto">
            <a:xfrm>
              <a:off x="213405" y="591132"/>
              <a:ext cx="48278" cy="46179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4 h 1094"/>
                <a:gd name="T4" fmla="*/ 900 w 1094"/>
                <a:gd name="T5" fmla="*/ 194 h 1094"/>
                <a:gd name="T6" fmla="*/ 900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19" name="Freeform 558">
              <a:extLst>
                <a:ext uri="{FF2B5EF4-FFF2-40B4-BE49-F238E27FC236}">
                  <a16:creationId xmlns:a16="http://schemas.microsoft.com/office/drawing/2014/main" xmlns="" id="{E740C039-1813-7877-B834-F1E799E567AF}"/>
                </a:ext>
              </a:extLst>
            </p:cNvPr>
            <p:cNvSpPr>
              <a:spLocks/>
            </p:cNvSpPr>
            <p:nvPr/>
          </p:nvSpPr>
          <p:spPr bwMode="auto">
            <a:xfrm>
              <a:off x="723473" y="-36482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20" name="Freeform 559">
              <a:extLst>
                <a:ext uri="{FF2B5EF4-FFF2-40B4-BE49-F238E27FC236}">
                  <a16:creationId xmlns:a16="http://schemas.microsoft.com/office/drawing/2014/main" xmlns="" id="{BF46BCF2-5B46-8677-5BE2-BC85D7822C31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105" y="34885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21" name="Oval 560">
              <a:extLst>
                <a:ext uri="{FF2B5EF4-FFF2-40B4-BE49-F238E27FC236}">
                  <a16:creationId xmlns:a16="http://schemas.microsoft.com/office/drawing/2014/main" xmlns="" id="{DA64B186-DC40-53A2-E549-49E2A9CF69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2837" y="108352"/>
              <a:ext cx="44080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22" name="Oval 561">
              <a:extLst>
                <a:ext uri="{FF2B5EF4-FFF2-40B4-BE49-F238E27FC236}">
                  <a16:creationId xmlns:a16="http://schemas.microsoft.com/office/drawing/2014/main" xmlns="" id="{F13E9716-0A84-222E-E8CD-515F4CB02B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1469" y="179719"/>
              <a:ext cx="44080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23" name="Freeform 562">
              <a:extLst>
                <a:ext uri="{FF2B5EF4-FFF2-40B4-BE49-F238E27FC236}">
                  <a16:creationId xmlns:a16="http://schemas.microsoft.com/office/drawing/2014/main" xmlns="" id="{F2AAF0FE-EE6E-8452-96E7-C00744C139C6}"/>
                </a:ext>
              </a:extLst>
            </p:cNvPr>
            <p:cNvSpPr>
              <a:spLocks/>
            </p:cNvSpPr>
            <p:nvPr/>
          </p:nvSpPr>
          <p:spPr bwMode="auto">
            <a:xfrm>
              <a:off x="440102" y="248988"/>
              <a:ext cx="46179" cy="46179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24" name="Freeform 563">
              <a:extLst>
                <a:ext uri="{FF2B5EF4-FFF2-40B4-BE49-F238E27FC236}">
                  <a16:creationId xmlns:a16="http://schemas.microsoft.com/office/drawing/2014/main" xmlns="" id="{607EB9BE-435A-A864-7DF9-8C09F2963CFA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734" y="318256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25" name="Freeform 564">
              <a:extLst>
                <a:ext uri="{FF2B5EF4-FFF2-40B4-BE49-F238E27FC236}">
                  <a16:creationId xmlns:a16="http://schemas.microsoft.com/office/drawing/2014/main" xmlns="" id="{0F2976D1-CEC8-7D02-1C46-C376640FC7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367" y="389624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26" name="Freeform 565">
              <a:extLst>
                <a:ext uri="{FF2B5EF4-FFF2-40B4-BE49-F238E27FC236}">
                  <a16:creationId xmlns:a16="http://schemas.microsoft.com/office/drawing/2014/main" xmlns="" id="{2586044A-0F9A-496C-5E6C-2CE6D250456D}"/>
                </a:ext>
              </a:extLst>
            </p:cNvPr>
            <p:cNvSpPr>
              <a:spLocks/>
            </p:cNvSpPr>
            <p:nvPr/>
          </p:nvSpPr>
          <p:spPr bwMode="auto">
            <a:xfrm>
              <a:off x="225999" y="460991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27" name="Freeform 566">
              <a:extLst>
                <a:ext uri="{FF2B5EF4-FFF2-40B4-BE49-F238E27FC236}">
                  <a16:creationId xmlns:a16="http://schemas.microsoft.com/office/drawing/2014/main" xmlns="" id="{F60D6CC6-779C-F691-A5D9-E3509A79D9A6}"/>
                </a:ext>
              </a:extLst>
            </p:cNvPr>
            <p:cNvSpPr>
              <a:spLocks/>
            </p:cNvSpPr>
            <p:nvPr/>
          </p:nvSpPr>
          <p:spPr bwMode="auto">
            <a:xfrm>
              <a:off x="154631" y="532359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28" name="Freeform 578">
              <a:extLst>
                <a:ext uri="{FF2B5EF4-FFF2-40B4-BE49-F238E27FC236}">
                  <a16:creationId xmlns:a16="http://schemas.microsoft.com/office/drawing/2014/main" xmlns="" id="{91ED5C77-48D5-5949-E831-FF1FA6512E0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4700" y="-93157"/>
              <a:ext cx="48278" cy="461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29" name="Freeform 579">
              <a:extLst>
                <a:ext uri="{FF2B5EF4-FFF2-40B4-BE49-F238E27FC236}">
                  <a16:creationId xmlns:a16="http://schemas.microsoft.com/office/drawing/2014/main" xmlns="" id="{0A1AE663-49E8-983E-E41E-500D7CF67E0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3332" y="-23888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30" name="Freeform 580">
              <a:extLst>
                <a:ext uri="{FF2B5EF4-FFF2-40B4-BE49-F238E27FC236}">
                  <a16:creationId xmlns:a16="http://schemas.microsoft.com/office/drawing/2014/main" xmlns="" id="{003FD1D3-A550-2870-05AD-F48756466139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064" y="47479"/>
              <a:ext cx="46179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31" name="Freeform 581">
              <a:extLst>
                <a:ext uri="{FF2B5EF4-FFF2-40B4-BE49-F238E27FC236}">
                  <a16:creationId xmlns:a16="http://schemas.microsoft.com/office/drawing/2014/main" xmlns="" id="{E1920AA4-7B5A-0A0C-587E-A5E1B82DE26C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696" y="118847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32" name="Freeform 582">
              <a:extLst>
                <a:ext uri="{FF2B5EF4-FFF2-40B4-BE49-F238E27FC236}">
                  <a16:creationId xmlns:a16="http://schemas.microsoft.com/office/drawing/2014/main" xmlns="" id="{AC9EA8FA-829B-8FA9-A3F6-C32A280DD593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328" y="190214"/>
              <a:ext cx="48278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5 h 1094"/>
                <a:gd name="T4" fmla="*/ 900 w 1095"/>
                <a:gd name="T5" fmla="*/ 195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33" name="Oval 583">
              <a:extLst>
                <a:ext uri="{FF2B5EF4-FFF2-40B4-BE49-F238E27FC236}">
                  <a16:creationId xmlns:a16="http://schemas.microsoft.com/office/drawing/2014/main" xmlns="" id="{FDEDEC51-65B5-657A-43D3-E515AB91A3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2060" y="263681"/>
              <a:ext cx="44080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34" name="Freeform 584">
              <a:extLst>
                <a:ext uri="{FF2B5EF4-FFF2-40B4-BE49-F238E27FC236}">
                  <a16:creationId xmlns:a16="http://schemas.microsoft.com/office/drawing/2014/main" xmlns="" id="{2CC886D6-1761-A1EB-5A21-1E7893DAD8FF}"/>
                </a:ext>
              </a:extLst>
            </p:cNvPr>
            <p:cNvSpPr>
              <a:spLocks/>
            </p:cNvSpPr>
            <p:nvPr/>
          </p:nvSpPr>
          <p:spPr bwMode="auto">
            <a:xfrm>
              <a:off x="238593" y="332950"/>
              <a:ext cx="48278" cy="461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35" name="Freeform 585">
              <a:extLst>
                <a:ext uri="{FF2B5EF4-FFF2-40B4-BE49-F238E27FC236}">
                  <a16:creationId xmlns:a16="http://schemas.microsoft.com/office/drawing/2014/main" xmlns="" id="{7DBDAA26-3B61-6B11-B93F-78470D43EEE0}"/>
                </a:ext>
              </a:extLst>
            </p:cNvPr>
            <p:cNvSpPr>
              <a:spLocks/>
            </p:cNvSpPr>
            <p:nvPr/>
          </p:nvSpPr>
          <p:spPr bwMode="auto">
            <a:xfrm>
              <a:off x="167226" y="404317"/>
              <a:ext cx="48278" cy="461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36" name="Freeform 586">
              <a:extLst>
                <a:ext uri="{FF2B5EF4-FFF2-40B4-BE49-F238E27FC236}">
                  <a16:creationId xmlns:a16="http://schemas.microsoft.com/office/drawing/2014/main" xmlns="" id="{F2DA07C7-66F7-5CFD-3186-F6F84A0628B3}"/>
                </a:ext>
              </a:extLst>
            </p:cNvPr>
            <p:cNvSpPr>
              <a:spLocks/>
            </p:cNvSpPr>
            <p:nvPr/>
          </p:nvSpPr>
          <p:spPr bwMode="auto">
            <a:xfrm>
              <a:off x="97957" y="473586"/>
              <a:ext cx="46179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37" name="Freeform 598">
              <a:extLst>
                <a:ext uri="{FF2B5EF4-FFF2-40B4-BE49-F238E27FC236}">
                  <a16:creationId xmlns:a16="http://schemas.microsoft.com/office/drawing/2014/main" xmlns="" id="{F9A52906-CBF0-F159-0F35-373778A44E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025" y="-151930"/>
              <a:ext cx="48278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38" name="Freeform 599">
              <a:extLst>
                <a:ext uri="{FF2B5EF4-FFF2-40B4-BE49-F238E27FC236}">
                  <a16:creationId xmlns:a16="http://schemas.microsoft.com/office/drawing/2014/main" xmlns="" id="{FA08D29C-8CA7-5122-BFB0-F905433BA14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6658" y="-80562"/>
              <a:ext cx="48278" cy="48278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39" name="Freeform 600">
              <a:extLst>
                <a:ext uri="{FF2B5EF4-FFF2-40B4-BE49-F238E27FC236}">
                  <a16:creationId xmlns:a16="http://schemas.microsoft.com/office/drawing/2014/main" xmlns="" id="{35FA1103-6017-D526-64E8-22F2118AE338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290" y="-9195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40" name="Freeform 601">
              <a:extLst>
                <a:ext uri="{FF2B5EF4-FFF2-40B4-BE49-F238E27FC236}">
                  <a16:creationId xmlns:a16="http://schemas.microsoft.com/office/drawing/2014/main" xmlns="" id="{91DC5BE4-5DC3-BF91-26DD-BFAAD37FC750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923" y="62173"/>
              <a:ext cx="48278" cy="461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41" name="Freeform 602">
              <a:extLst>
                <a:ext uri="{FF2B5EF4-FFF2-40B4-BE49-F238E27FC236}">
                  <a16:creationId xmlns:a16="http://schemas.microsoft.com/office/drawing/2014/main" xmlns="" id="{7D5F95FB-01E9-0CF9-48C3-A55944795036}"/>
                </a:ext>
              </a:extLst>
            </p:cNvPr>
            <p:cNvSpPr>
              <a:spLocks/>
            </p:cNvSpPr>
            <p:nvPr/>
          </p:nvSpPr>
          <p:spPr bwMode="auto">
            <a:xfrm>
              <a:off x="322555" y="131441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42" name="Oval 603">
              <a:extLst>
                <a:ext uri="{FF2B5EF4-FFF2-40B4-BE49-F238E27FC236}">
                  <a16:creationId xmlns:a16="http://schemas.microsoft.com/office/drawing/2014/main" xmlns="" id="{947F75BA-2A70-0C47-7DEC-B17F95901A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5386" y="204908"/>
              <a:ext cx="41981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43" name="Oval 604">
              <a:extLst>
                <a:ext uri="{FF2B5EF4-FFF2-40B4-BE49-F238E27FC236}">
                  <a16:creationId xmlns:a16="http://schemas.microsoft.com/office/drawing/2014/main" xmlns="" id="{CBC2373A-92F5-C1DC-FBDD-8B29253F3B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4018" y="276275"/>
              <a:ext cx="41981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44" name="Freeform 605">
              <a:extLst>
                <a:ext uri="{FF2B5EF4-FFF2-40B4-BE49-F238E27FC236}">
                  <a16:creationId xmlns:a16="http://schemas.microsoft.com/office/drawing/2014/main" xmlns="" id="{C2445A62-6F2B-036F-8799-A2BEBF77735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552" y="345544"/>
              <a:ext cx="48278" cy="48278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45" name="Freeform 606">
              <a:extLst>
                <a:ext uri="{FF2B5EF4-FFF2-40B4-BE49-F238E27FC236}">
                  <a16:creationId xmlns:a16="http://schemas.microsoft.com/office/drawing/2014/main" xmlns="" id="{462FFA54-20CF-A7B5-CCA6-010D76CBEB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9184" y="416911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</p:grpSp>
      <p:grpSp>
        <p:nvGrpSpPr>
          <p:cNvPr id="646" name="Grupo 645">
            <a:extLst>
              <a:ext uri="{FF2B5EF4-FFF2-40B4-BE49-F238E27FC236}">
                <a16:creationId xmlns:a16="http://schemas.microsoft.com/office/drawing/2014/main" xmlns="" id="{ADF0405F-46DE-533F-7962-FFEB521BEC96}"/>
              </a:ext>
            </a:extLst>
          </p:cNvPr>
          <p:cNvGrpSpPr/>
          <p:nvPr userDrawn="1"/>
        </p:nvGrpSpPr>
        <p:grpSpPr>
          <a:xfrm flipH="1">
            <a:off x="8632886" y="-120502"/>
            <a:ext cx="1507863" cy="1510278"/>
            <a:chOff x="39184" y="-151930"/>
            <a:chExt cx="1309806" cy="1311904"/>
          </a:xfrm>
          <a:solidFill>
            <a:schemeClr val="tx2"/>
          </a:solidFill>
        </p:grpSpPr>
        <p:sp>
          <p:nvSpPr>
            <p:cNvPr id="647" name="Oval 357">
              <a:extLst>
                <a:ext uri="{FF2B5EF4-FFF2-40B4-BE49-F238E27FC236}">
                  <a16:creationId xmlns:a16="http://schemas.microsoft.com/office/drawing/2014/main" xmlns="" id="{8FB48A68-D6C2-D7CB-B379-71C01FEED0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4909" y="544953"/>
              <a:ext cx="44081" cy="44081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48" name="Freeform 358">
              <a:extLst>
                <a:ext uri="{FF2B5EF4-FFF2-40B4-BE49-F238E27FC236}">
                  <a16:creationId xmlns:a16="http://schemas.microsoft.com/office/drawing/2014/main" xmlns="" id="{8EF770E9-DE11-DAAE-1812-E57B732FF64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31442" y="614221"/>
              <a:ext cx="48279" cy="48279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6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49" name="Freeform 359">
              <a:extLst>
                <a:ext uri="{FF2B5EF4-FFF2-40B4-BE49-F238E27FC236}">
                  <a16:creationId xmlns:a16="http://schemas.microsoft.com/office/drawing/2014/main" xmlns="" id="{86B011DF-1678-26F9-A814-0A462763BE8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0075" y="685588"/>
              <a:ext cx="48279" cy="48279"/>
            </a:xfrm>
            <a:custGeom>
              <a:avLst/>
              <a:gdLst>
                <a:gd name="T0" fmla="*/ 194 w 1094"/>
                <a:gd name="T1" fmla="*/ 899 h 1094"/>
                <a:gd name="T2" fmla="*/ 194 w 1094"/>
                <a:gd name="T3" fmla="*/ 194 h 1094"/>
                <a:gd name="T4" fmla="*/ 899 w 1094"/>
                <a:gd name="T5" fmla="*/ 194 h 1094"/>
                <a:gd name="T6" fmla="*/ 899 w 1094"/>
                <a:gd name="T7" fmla="*/ 899 h 1094"/>
                <a:gd name="T8" fmla="*/ 194 w 1094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50" name="Freeform 360">
              <a:extLst>
                <a:ext uri="{FF2B5EF4-FFF2-40B4-BE49-F238E27FC236}">
                  <a16:creationId xmlns:a16="http://schemas.microsoft.com/office/drawing/2014/main" xmlns="" id="{F5C753C3-A623-F32F-E3FF-057ED5DEE8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8707" y="756956"/>
              <a:ext cx="48279" cy="482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6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51" name="Freeform 361">
              <a:extLst>
                <a:ext uri="{FF2B5EF4-FFF2-40B4-BE49-F238E27FC236}">
                  <a16:creationId xmlns:a16="http://schemas.microsoft.com/office/drawing/2014/main" xmlns="" id="{1777587F-C9B7-A95B-588F-ADC9F81518E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9439" y="828324"/>
              <a:ext cx="46179" cy="461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52" name="Freeform 362">
              <a:extLst>
                <a:ext uri="{FF2B5EF4-FFF2-40B4-BE49-F238E27FC236}">
                  <a16:creationId xmlns:a16="http://schemas.microsoft.com/office/drawing/2014/main" xmlns="" id="{283328FF-1881-6A88-3D78-363FAB2D2329}"/>
                </a:ext>
              </a:extLst>
            </p:cNvPr>
            <p:cNvSpPr>
              <a:spLocks/>
            </p:cNvSpPr>
            <p:nvPr/>
          </p:nvSpPr>
          <p:spPr bwMode="auto">
            <a:xfrm>
              <a:off x="948072" y="899691"/>
              <a:ext cx="48279" cy="461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53" name="Freeform 363">
              <a:extLst>
                <a:ext uri="{FF2B5EF4-FFF2-40B4-BE49-F238E27FC236}">
                  <a16:creationId xmlns:a16="http://schemas.microsoft.com/office/drawing/2014/main" xmlns="" id="{F58858F1-A559-4E0E-4F7A-11F8419FBDDE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704" y="968960"/>
              <a:ext cx="48279" cy="48279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5 h 1094"/>
                <a:gd name="T4" fmla="*/ 900 w 1095"/>
                <a:gd name="T5" fmla="*/ 195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54" name="Freeform 364">
              <a:extLst>
                <a:ext uri="{FF2B5EF4-FFF2-40B4-BE49-F238E27FC236}">
                  <a16:creationId xmlns:a16="http://schemas.microsoft.com/office/drawing/2014/main" xmlns="" id="{B4591188-F4DE-9C6D-3A75-00E69980CEB7}"/>
                </a:ext>
              </a:extLst>
            </p:cNvPr>
            <p:cNvSpPr>
              <a:spLocks/>
            </p:cNvSpPr>
            <p:nvPr/>
          </p:nvSpPr>
          <p:spPr bwMode="auto">
            <a:xfrm>
              <a:off x="805336" y="1040328"/>
              <a:ext cx="48279" cy="48279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6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55" name="Freeform 365">
              <a:extLst>
                <a:ext uri="{FF2B5EF4-FFF2-40B4-BE49-F238E27FC236}">
                  <a16:creationId xmlns:a16="http://schemas.microsoft.com/office/drawing/2014/main" xmlns="" id="{379CEB33-1278-6490-8A7E-73BD6289ABB1}"/>
                </a:ext>
              </a:extLst>
            </p:cNvPr>
            <p:cNvSpPr>
              <a:spLocks/>
            </p:cNvSpPr>
            <p:nvPr/>
          </p:nvSpPr>
          <p:spPr bwMode="auto">
            <a:xfrm>
              <a:off x="733969" y="1111695"/>
              <a:ext cx="48279" cy="48279"/>
            </a:xfrm>
            <a:custGeom>
              <a:avLst/>
              <a:gdLst>
                <a:gd name="T0" fmla="*/ 194 w 1094"/>
                <a:gd name="T1" fmla="*/ 899 h 1094"/>
                <a:gd name="T2" fmla="*/ 194 w 1094"/>
                <a:gd name="T3" fmla="*/ 194 h 1094"/>
                <a:gd name="T4" fmla="*/ 899 w 1094"/>
                <a:gd name="T5" fmla="*/ 194 h 1094"/>
                <a:gd name="T6" fmla="*/ 899 w 1094"/>
                <a:gd name="T7" fmla="*/ 899 h 1094"/>
                <a:gd name="T8" fmla="*/ 194 w 1094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56" name="Freeform 377">
              <a:extLst>
                <a:ext uri="{FF2B5EF4-FFF2-40B4-BE49-F238E27FC236}">
                  <a16:creationId xmlns:a16="http://schemas.microsoft.com/office/drawing/2014/main" xmlns="" id="{A123E215-6E43-22D2-838A-E4F01A8FF6E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44036" y="486180"/>
              <a:ext cx="48279" cy="482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57" name="Freeform 378">
              <a:extLst>
                <a:ext uri="{FF2B5EF4-FFF2-40B4-BE49-F238E27FC236}">
                  <a16:creationId xmlns:a16="http://schemas.microsoft.com/office/drawing/2014/main" xmlns="" id="{F9698EF3-9DF0-476E-3429-C56400D69E7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4769" y="557547"/>
              <a:ext cx="46179" cy="461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58" name="Oval 379">
              <a:extLst>
                <a:ext uri="{FF2B5EF4-FFF2-40B4-BE49-F238E27FC236}">
                  <a16:creationId xmlns:a16="http://schemas.microsoft.com/office/drawing/2014/main" xmlns="" id="{27C33C34-0D8A-AAE2-62B2-87E4D11276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5499" y="628915"/>
              <a:ext cx="44081" cy="44081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59" name="Oval 380">
              <a:extLst>
                <a:ext uri="{FF2B5EF4-FFF2-40B4-BE49-F238E27FC236}">
                  <a16:creationId xmlns:a16="http://schemas.microsoft.com/office/drawing/2014/main" xmlns="" id="{1AC0A68C-314F-B3BA-7FCF-CE1CE7A88F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4132" y="700282"/>
              <a:ext cx="44081" cy="44081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60" name="Freeform 381">
              <a:extLst>
                <a:ext uri="{FF2B5EF4-FFF2-40B4-BE49-F238E27FC236}">
                  <a16:creationId xmlns:a16="http://schemas.microsoft.com/office/drawing/2014/main" xmlns="" id="{B219CB6B-1339-3B5B-B7AA-7EFF7DC5CEC3}"/>
                </a:ext>
              </a:extLst>
            </p:cNvPr>
            <p:cNvSpPr>
              <a:spLocks/>
            </p:cNvSpPr>
            <p:nvPr/>
          </p:nvSpPr>
          <p:spPr bwMode="auto">
            <a:xfrm>
              <a:off x="960666" y="769550"/>
              <a:ext cx="48279" cy="482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61" name="Freeform 382">
              <a:extLst>
                <a:ext uri="{FF2B5EF4-FFF2-40B4-BE49-F238E27FC236}">
                  <a16:creationId xmlns:a16="http://schemas.microsoft.com/office/drawing/2014/main" xmlns="" id="{74423429-FF60-0494-D87A-05535252C9E1}"/>
                </a:ext>
              </a:extLst>
            </p:cNvPr>
            <p:cNvSpPr>
              <a:spLocks/>
            </p:cNvSpPr>
            <p:nvPr/>
          </p:nvSpPr>
          <p:spPr bwMode="auto">
            <a:xfrm>
              <a:off x="889298" y="840918"/>
              <a:ext cx="48279" cy="482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62" name="Freeform 383">
              <a:extLst>
                <a:ext uri="{FF2B5EF4-FFF2-40B4-BE49-F238E27FC236}">
                  <a16:creationId xmlns:a16="http://schemas.microsoft.com/office/drawing/2014/main" xmlns="" id="{EBD0A504-6606-84E6-3A51-9B12EF6E9D30}"/>
                </a:ext>
              </a:extLst>
            </p:cNvPr>
            <p:cNvSpPr>
              <a:spLocks/>
            </p:cNvSpPr>
            <p:nvPr/>
          </p:nvSpPr>
          <p:spPr bwMode="auto">
            <a:xfrm>
              <a:off x="817931" y="912285"/>
              <a:ext cx="48279" cy="482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63" name="Freeform 384">
              <a:extLst>
                <a:ext uri="{FF2B5EF4-FFF2-40B4-BE49-F238E27FC236}">
                  <a16:creationId xmlns:a16="http://schemas.microsoft.com/office/drawing/2014/main" xmlns="" id="{6D4A2899-7C4B-FCEF-33A7-204C049666B6}"/>
                </a:ext>
              </a:extLst>
            </p:cNvPr>
            <p:cNvSpPr>
              <a:spLocks/>
            </p:cNvSpPr>
            <p:nvPr/>
          </p:nvSpPr>
          <p:spPr bwMode="auto">
            <a:xfrm>
              <a:off x="748662" y="983653"/>
              <a:ext cx="46179" cy="461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64" name="Freeform 385">
              <a:extLst>
                <a:ext uri="{FF2B5EF4-FFF2-40B4-BE49-F238E27FC236}">
                  <a16:creationId xmlns:a16="http://schemas.microsoft.com/office/drawing/2014/main" xmlns="" id="{5379C480-121F-E22B-4577-1127130F2811}"/>
                </a:ext>
              </a:extLst>
            </p:cNvPr>
            <p:cNvSpPr>
              <a:spLocks/>
            </p:cNvSpPr>
            <p:nvPr/>
          </p:nvSpPr>
          <p:spPr bwMode="auto">
            <a:xfrm>
              <a:off x="677294" y="1052922"/>
              <a:ext cx="46179" cy="48279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900 w 1094"/>
                <a:gd name="T5" fmla="*/ 195 h 1094"/>
                <a:gd name="T6" fmla="*/ 900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65" name="Freeform 397">
              <a:extLst>
                <a:ext uri="{FF2B5EF4-FFF2-40B4-BE49-F238E27FC236}">
                  <a16:creationId xmlns:a16="http://schemas.microsoft.com/office/drawing/2014/main" xmlns="" id="{0D61D4EB-7B78-28FF-0C13-C592B4167B7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7363" y="427407"/>
              <a:ext cx="48279" cy="482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66" name="Freeform 398">
              <a:extLst>
                <a:ext uri="{FF2B5EF4-FFF2-40B4-BE49-F238E27FC236}">
                  <a16:creationId xmlns:a16="http://schemas.microsoft.com/office/drawing/2014/main" xmlns="" id="{5DBC8665-2BCC-61E6-B885-9BEE952CE78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5995" y="498774"/>
              <a:ext cx="48279" cy="482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67" name="Oval 399">
              <a:extLst>
                <a:ext uri="{FF2B5EF4-FFF2-40B4-BE49-F238E27FC236}">
                  <a16:creationId xmlns:a16="http://schemas.microsoft.com/office/drawing/2014/main" xmlns="" id="{7CADFA7C-6868-DC8E-2F93-9A79353BA4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6726" y="572240"/>
              <a:ext cx="44081" cy="44081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68" name="Oval 400">
              <a:extLst>
                <a:ext uri="{FF2B5EF4-FFF2-40B4-BE49-F238E27FC236}">
                  <a16:creationId xmlns:a16="http://schemas.microsoft.com/office/drawing/2014/main" xmlns="" id="{2F2CD6FC-306A-8349-81BD-41BD648779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5359" y="643608"/>
              <a:ext cx="44081" cy="41981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69" name="Freeform 401">
              <a:extLst>
                <a:ext uri="{FF2B5EF4-FFF2-40B4-BE49-F238E27FC236}">
                  <a16:creationId xmlns:a16="http://schemas.microsoft.com/office/drawing/2014/main" xmlns="" id="{03474E5E-BBBE-6D6A-2F42-624720CAF6DF}"/>
                </a:ext>
              </a:extLst>
            </p:cNvPr>
            <p:cNvSpPr>
              <a:spLocks/>
            </p:cNvSpPr>
            <p:nvPr/>
          </p:nvSpPr>
          <p:spPr bwMode="auto">
            <a:xfrm>
              <a:off x="901893" y="710777"/>
              <a:ext cx="48279" cy="48279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6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70" name="Freeform 402">
              <a:extLst>
                <a:ext uri="{FF2B5EF4-FFF2-40B4-BE49-F238E27FC236}">
                  <a16:creationId xmlns:a16="http://schemas.microsoft.com/office/drawing/2014/main" xmlns="" id="{35DAC2A8-D669-75AC-1642-BD108B6971F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2623" y="782145"/>
              <a:ext cx="46179" cy="48279"/>
            </a:xfrm>
            <a:custGeom>
              <a:avLst/>
              <a:gdLst>
                <a:gd name="T0" fmla="*/ 194 w 1094"/>
                <a:gd name="T1" fmla="*/ 899 h 1094"/>
                <a:gd name="T2" fmla="*/ 194 w 1094"/>
                <a:gd name="T3" fmla="*/ 194 h 1094"/>
                <a:gd name="T4" fmla="*/ 899 w 1094"/>
                <a:gd name="T5" fmla="*/ 194 h 1094"/>
                <a:gd name="T6" fmla="*/ 899 w 1094"/>
                <a:gd name="T7" fmla="*/ 899 h 1094"/>
                <a:gd name="T8" fmla="*/ 194 w 1094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71" name="Freeform 403">
              <a:extLst>
                <a:ext uri="{FF2B5EF4-FFF2-40B4-BE49-F238E27FC236}">
                  <a16:creationId xmlns:a16="http://schemas.microsoft.com/office/drawing/2014/main" xmlns="" id="{BA4A0EF5-968C-26F9-319D-8207DDD1DC57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56" y="853512"/>
              <a:ext cx="48279" cy="482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6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72" name="Freeform 404">
              <a:extLst>
                <a:ext uri="{FF2B5EF4-FFF2-40B4-BE49-F238E27FC236}">
                  <a16:creationId xmlns:a16="http://schemas.microsoft.com/office/drawing/2014/main" xmlns="" id="{C5B62E49-15E7-0230-3737-98F3EDEA85A8}"/>
                </a:ext>
              </a:extLst>
            </p:cNvPr>
            <p:cNvSpPr>
              <a:spLocks/>
            </p:cNvSpPr>
            <p:nvPr/>
          </p:nvSpPr>
          <p:spPr bwMode="auto">
            <a:xfrm>
              <a:off x="689888" y="924880"/>
              <a:ext cx="48279" cy="482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73" name="Freeform 405">
              <a:extLst>
                <a:ext uri="{FF2B5EF4-FFF2-40B4-BE49-F238E27FC236}">
                  <a16:creationId xmlns:a16="http://schemas.microsoft.com/office/drawing/2014/main" xmlns="" id="{6E73E502-4033-538B-8A36-2236BC0748DE}"/>
                </a:ext>
              </a:extLst>
            </p:cNvPr>
            <p:cNvSpPr>
              <a:spLocks/>
            </p:cNvSpPr>
            <p:nvPr/>
          </p:nvSpPr>
          <p:spPr bwMode="auto">
            <a:xfrm>
              <a:off x="618521" y="996247"/>
              <a:ext cx="48279" cy="482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74" name="Freeform 418">
              <a:extLst>
                <a:ext uri="{FF2B5EF4-FFF2-40B4-BE49-F238E27FC236}">
                  <a16:creationId xmlns:a16="http://schemas.microsoft.com/office/drawing/2014/main" xmlns="" id="{DF06F0A4-205D-7C36-031C-3759BC314AD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8589" y="370732"/>
              <a:ext cx="48278" cy="46179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89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75" name="Freeform 419">
              <a:extLst>
                <a:ext uri="{FF2B5EF4-FFF2-40B4-BE49-F238E27FC236}">
                  <a16:creationId xmlns:a16="http://schemas.microsoft.com/office/drawing/2014/main" xmlns="" id="{97B6E6CE-592B-7E78-FE4A-4510B75C404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7221" y="440001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76" name="Freeform 420">
              <a:extLst>
                <a:ext uri="{FF2B5EF4-FFF2-40B4-BE49-F238E27FC236}">
                  <a16:creationId xmlns:a16="http://schemas.microsoft.com/office/drawing/2014/main" xmlns="" id="{39A1B0F6-CD60-64F6-C479-4CCB7FDC410E}"/>
                </a:ext>
              </a:extLst>
            </p:cNvPr>
            <p:cNvSpPr>
              <a:spLocks/>
            </p:cNvSpPr>
            <p:nvPr/>
          </p:nvSpPr>
          <p:spPr bwMode="auto">
            <a:xfrm>
              <a:off x="985854" y="511368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77" name="Freeform 421">
              <a:extLst>
                <a:ext uri="{FF2B5EF4-FFF2-40B4-BE49-F238E27FC236}">
                  <a16:creationId xmlns:a16="http://schemas.microsoft.com/office/drawing/2014/main" xmlns="" id="{D05AFDF6-3640-48B8-13D5-6A1705AC6C3A}"/>
                </a:ext>
              </a:extLst>
            </p:cNvPr>
            <p:cNvSpPr>
              <a:spLocks/>
            </p:cNvSpPr>
            <p:nvPr/>
          </p:nvSpPr>
          <p:spPr bwMode="auto">
            <a:xfrm>
              <a:off x="916585" y="582736"/>
              <a:ext cx="46179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78" name="Freeform 422">
              <a:extLst>
                <a:ext uri="{FF2B5EF4-FFF2-40B4-BE49-F238E27FC236}">
                  <a16:creationId xmlns:a16="http://schemas.microsoft.com/office/drawing/2014/main" xmlns="" id="{0D22503A-204F-D481-32A1-DEF4B00DB5E2}"/>
                </a:ext>
              </a:extLst>
            </p:cNvPr>
            <p:cNvSpPr>
              <a:spLocks/>
            </p:cNvSpPr>
            <p:nvPr/>
          </p:nvSpPr>
          <p:spPr bwMode="auto">
            <a:xfrm>
              <a:off x="845218" y="654104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899 w 1094"/>
                <a:gd name="T5" fmla="*/ 195 h 1094"/>
                <a:gd name="T6" fmla="*/ 899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79" name="Oval 423">
              <a:extLst>
                <a:ext uri="{FF2B5EF4-FFF2-40B4-BE49-F238E27FC236}">
                  <a16:creationId xmlns:a16="http://schemas.microsoft.com/office/drawing/2014/main" xmlns="" id="{BD06A3E8-E47D-88DF-BECD-69997E2730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5949" y="727570"/>
              <a:ext cx="44080" cy="41981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80" name="Freeform 424">
              <a:extLst>
                <a:ext uri="{FF2B5EF4-FFF2-40B4-BE49-F238E27FC236}">
                  <a16:creationId xmlns:a16="http://schemas.microsoft.com/office/drawing/2014/main" xmlns="" id="{04A24349-7A81-2DD7-D706-60D02C27FD8E}"/>
                </a:ext>
              </a:extLst>
            </p:cNvPr>
            <p:cNvSpPr>
              <a:spLocks/>
            </p:cNvSpPr>
            <p:nvPr/>
          </p:nvSpPr>
          <p:spPr bwMode="auto">
            <a:xfrm>
              <a:off x="702483" y="796839"/>
              <a:ext cx="48278" cy="46179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89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81" name="Freeform 425">
              <a:extLst>
                <a:ext uri="{FF2B5EF4-FFF2-40B4-BE49-F238E27FC236}">
                  <a16:creationId xmlns:a16="http://schemas.microsoft.com/office/drawing/2014/main" xmlns="" id="{39D5E00D-5CEE-E011-0AF6-3E6DA220E2B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115" y="866107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82" name="Freeform 426">
              <a:extLst>
                <a:ext uri="{FF2B5EF4-FFF2-40B4-BE49-F238E27FC236}">
                  <a16:creationId xmlns:a16="http://schemas.microsoft.com/office/drawing/2014/main" xmlns="" id="{F58068B3-5323-0B21-D311-FCCFED2403BD}"/>
                </a:ext>
              </a:extLst>
            </p:cNvPr>
            <p:cNvSpPr>
              <a:spLocks/>
            </p:cNvSpPr>
            <p:nvPr/>
          </p:nvSpPr>
          <p:spPr bwMode="auto">
            <a:xfrm>
              <a:off x="559747" y="937475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83" name="Freeform 438">
              <a:extLst>
                <a:ext uri="{FF2B5EF4-FFF2-40B4-BE49-F238E27FC236}">
                  <a16:creationId xmlns:a16="http://schemas.microsoft.com/office/drawing/2014/main" xmlns="" id="{554C7C55-0E55-0ECE-E5E5-F449767D40D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1915" y="311959"/>
              <a:ext cx="46179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5 h 1094"/>
                <a:gd name="T4" fmla="*/ 900 w 1095"/>
                <a:gd name="T5" fmla="*/ 195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84" name="Freeform 439">
              <a:extLst>
                <a:ext uri="{FF2B5EF4-FFF2-40B4-BE49-F238E27FC236}">
                  <a16:creationId xmlns:a16="http://schemas.microsoft.com/office/drawing/2014/main" xmlns="" id="{82082C8E-04B4-6A58-B54F-D8315955971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0547" y="383327"/>
              <a:ext cx="48278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85" name="Freeform 440">
              <a:extLst>
                <a:ext uri="{FF2B5EF4-FFF2-40B4-BE49-F238E27FC236}">
                  <a16:creationId xmlns:a16="http://schemas.microsoft.com/office/drawing/2014/main" xmlns="" id="{A37700E8-46DA-B56A-5CB1-4FFF5C959CDD}"/>
                </a:ext>
              </a:extLst>
            </p:cNvPr>
            <p:cNvSpPr>
              <a:spLocks/>
            </p:cNvSpPr>
            <p:nvPr/>
          </p:nvSpPr>
          <p:spPr bwMode="auto">
            <a:xfrm>
              <a:off x="929180" y="454694"/>
              <a:ext cx="48278" cy="461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6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6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86" name="Freeform 441">
              <a:extLst>
                <a:ext uri="{FF2B5EF4-FFF2-40B4-BE49-F238E27FC236}">
                  <a16:creationId xmlns:a16="http://schemas.microsoft.com/office/drawing/2014/main" xmlns="" id="{CACB906F-DA61-746D-1A0C-97F15A98998D}"/>
                </a:ext>
              </a:extLst>
            </p:cNvPr>
            <p:cNvSpPr>
              <a:spLocks/>
            </p:cNvSpPr>
            <p:nvPr/>
          </p:nvSpPr>
          <p:spPr bwMode="auto">
            <a:xfrm>
              <a:off x="857812" y="523963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87" name="Freeform 442">
              <a:extLst>
                <a:ext uri="{FF2B5EF4-FFF2-40B4-BE49-F238E27FC236}">
                  <a16:creationId xmlns:a16="http://schemas.microsoft.com/office/drawing/2014/main" xmlns="" id="{E648D660-F49B-D6DA-0913-BEF0C786117A}"/>
                </a:ext>
              </a:extLst>
            </p:cNvPr>
            <p:cNvSpPr>
              <a:spLocks/>
            </p:cNvSpPr>
            <p:nvPr/>
          </p:nvSpPr>
          <p:spPr bwMode="auto">
            <a:xfrm>
              <a:off x="786444" y="595330"/>
              <a:ext cx="48278" cy="48278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88" name="Oval 443">
              <a:extLst>
                <a:ext uri="{FF2B5EF4-FFF2-40B4-BE49-F238E27FC236}">
                  <a16:creationId xmlns:a16="http://schemas.microsoft.com/office/drawing/2014/main" xmlns="" id="{C6FFDE14-1C62-872C-1CFF-9BE33D5C37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176" y="668797"/>
              <a:ext cx="44080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89" name="Oval 444">
              <a:extLst>
                <a:ext uri="{FF2B5EF4-FFF2-40B4-BE49-F238E27FC236}">
                  <a16:creationId xmlns:a16="http://schemas.microsoft.com/office/drawing/2014/main" xmlns="" id="{C50AEBFE-C156-D695-D733-90824737AF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7907" y="740164"/>
              <a:ext cx="41981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90" name="Freeform 445">
              <a:extLst>
                <a:ext uri="{FF2B5EF4-FFF2-40B4-BE49-F238E27FC236}">
                  <a16:creationId xmlns:a16="http://schemas.microsoft.com/office/drawing/2014/main" xmlns="" id="{22250783-FF23-1A54-AFEE-EFC32026B84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441" y="809433"/>
              <a:ext cx="48278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91" name="Freeform 446">
              <a:extLst>
                <a:ext uri="{FF2B5EF4-FFF2-40B4-BE49-F238E27FC236}">
                  <a16:creationId xmlns:a16="http://schemas.microsoft.com/office/drawing/2014/main" xmlns="" id="{BFC7804F-5E8E-C6D0-03A2-031661D6024F}"/>
                </a:ext>
              </a:extLst>
            </p:cNvPr>
            <p:cNvSpPr>
              <a:spLocks/>
            </p:cNvSpPr>
            <p:nvPr/>
          </p:nvSpPr>
          <p:spPr bwMode="auto">
            <a:xfrm>
              <a:off x="503073" y="880800"/>
              <a:ext cx="48278" cy="46179"/>
            </a:xfrm>
            <a:custGeom>
              <a:avLst/>
              <a:gdLst>
                <a:gd name="T0" fmla="*/ 194 w 1094"/>
                <a:gd name="T1" fmla="*/ 899 h 1094"/>
                <a:gd name="T2" fmla="*/ 194 w 1094"/>
                <a:gd name="T3" fmla="*/ 194 h 1094"/>
                <a:gd name="T4" fmla="*/ 899 w 1094"/>
                <a:gd name="T5" fmla="*/ 194 h 1094"/>
                <a:gd name="T6" fmla="*/ 899 w 1094"/>
                <a:gd name="T7" fmla="*/ 899 h 1094"/>
                <a:gd name="T8" fmla="*/ 194 w 1094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92" name="Freeform 458">
              <a:extLst>
                <a:ext uri="{FF2B5EF4-FFF2-40B4-BE49-F238E27FC236}">
                  <a16:creationId xmlns:a16="http://schemas.microsoft.com/office/drawing/2014/main" xmlns="" id="{D27BCBA9-4691-8253-6ACB-DD01B71E99D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3141" y="253186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93" name="Freeform 459">
              <a:extLst>
                <a:ext uri="{FF2B5EF4-FFF2-40B4-BE49-F238E27FC236}">
                  <a16:creationId xmlns:a16="http://schemas.microsoft.com/office/drawing/2014/main" xmlns="" id="{C5DD3BEB-5BD9-2CBB-C364-BF225D5BC171}"/>
                </a:ext>
              </a:extLst>
            </p:cNvPr>
            <p:cNvSpPr>
              <a:spLocks/>
            </p:cNvSpPr>
            <p:nvPr/>
          </p:nvSpPr>
          <p:spPr bwMode="auto">
            <a:xfrm>
              <a:off x="941774" y="324553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899 w 1094"/>
                <a:gd name="T5" fmla="*/ 195 h 1094"/>
                <a:gd name="T6" fmla="*/ 899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94" name="Freeform 460">
              <a:extLst>
                <a:ext uri="{FF2B5EF4-FFF2-40B4-BE49-F238E27FC236}">
                  <a16:creationId xmlns:a16="http://schemas.microsoft.com/office/drawing/2014/main" xmlns="" id="{5D35A396-CEAE-3CA9-7929-AD18B4669347}"/>
                </a:ext>
              </a:extLst>
            </p:cNvPr>
            <p:cNvSpPr>
              <a:spLocks/>
            </p:cNvSpPr>
            <p:nvPr/>
          </p:nvSpPr>
          <p:spPr bwMode="auto">
            <a:xfrm>
              <a:off x="870406" y="395921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4 h 1094"/>
                <a:gd name="T4" fmla="*/ 900 w 1094"/>
                <a:gd name="T5" fmla="*/ 194 h 1094"/>
                <a:gd name="T6" fmla="*/ 900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95" name="Freeform 461">
              <a:extLst>
                <a:ext uri="{FF2B5EF4-FFF2-40B4-BE49-F238E27FC236}">
                  <a16:creationId xmlns:a16="http://schemas.microsoft.com/office/drawing/2014/main" xmlns="" id="{BFC75994-FF39-7C43-0F08-ADF12E539BDA}"/>
                </a:ext>
              </a:extLst>
            </p:cNvPr>
            <p:cNvSpPr>
              <a:spLocks/>
            </p:cNvSpPr>
            <p:nvPr/>
          </p:nvSpPr>
          <p:spPr bwMode="auto">
            <a:xfrm>
              <a:off x="799039" y="467288"/>
              <a:ext cx="48278" cy="48278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89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96" name="Freeform 462">
              <a:extLst>
                <a:ext uri="{FF2B5EF4-FFF2-40B4-BE49-F238E27FC236}">
                  <a16:creationId xmlns:a16="http://schemas.microsoft.com/office/drawing/2014/main" xmlns="" id="{6667C85C-1A65-5C4B-E980-A0B553948D69}"/>
                </a:ext>
              </a:extLst>
            </p:cNvPr>
            <p:cNvSpPr>
              <a:spLocks/>
            </p:cNvSpPr>
            <p:nvPr/>
          </p:nvSpPr>
          <p:spPr bwMode="auto">
            <a:xfrm>
              <a:off x="729770" y="538656"/>
              <a:ext cx="46179" cy="461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97" name="Freeform 463">
              <a:extLst>
                <a:ext uri="{FF2B5EF4-FFF2-40B4-BE49-F238E27FC236}">
                  <a16:creationId xmlns:a16="http://schemas.microsoft.com/office/drawing/2014/main" xmlns="" id="{7856E648-5961-593B-4C7A-F643F853F46A}"/>
                </a:ext>
              </a:extLst>
            </p:cNvPr>
            <p:cNvSpPr>
              <a:spLocks/>
            </p:cNvSpPr>
            <p:nvPr/>
          </p:nvSpPr>
          <p:spPr bwMode="auto">
            <a:xfrm>
              <a:off x="658403" y="607925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98" name="Freeform 464">
              <a:extLst>
                <a:ext uri="{FF2B5EF4-FFF2-40B4-BE49-F238E27FC236}">
                  <a16:creationId xmlns:a16="http://schemas.microsoft.com/office/drawing/2014/main" xmlns="" id="{1BCC0C38-0F9A-CA35-C096-05C6786F0B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035" y="679292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99" name="Freeform 465">
              <a:extLst>
                <a:ext uri="{FF2B5EF4-FFF2-40B4-BE49-F238E27FC236}">
                  <a16:creationId xmlns:a16="http://schemas.microsoft.com/office/drawing/2014/main" xmlns="" id="{20A92CDE-9159-133E-3653-7F452EEF57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15667" y="750660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899 w 1094"/>
                <a:gd name="T5" fmla="*/ 195 h 1094"/>
                <a:gd name="T6" fmla="*/ 899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00" name="Freeform 466">
              <a:extLst>
                <a:ext uri="{FF2B5EF4-FFF2-40B4-BE49-F238E27FC236}">
                  <a16:creationId xmlns:a16="http://schemas.microsoft.com/office/drawing/2014/main" xmlns="" id="{D9A48A0E-A58A-E594-75F6-15780A4DF7A9}"/>
                </a:ext>
              </a:extLst>
            </p:cNvPr>
            <p:cNvSpPr>
              <a:spLocks/>
            </p:cNvSpPr>
            <p:nvPr/>
          </p:nvSpPr>
          <p:spPr bwMode="auto">
            <a:xfrm>
              <a:off x="444300" y="822027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4 h 1094"/>
                <a:gd name="T4" fmla="*/ 900 w 1094"/>
                <a:gd name="T5" fmla="*/ 194 h 1094"/>
                <a:gd name="T6" fmla="*/ 900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01" name="Freeform 478">
              <a:extLst>
                <a:ext uri="{FF2B5EF4-FFF2-40B4-BE49-F238E27FC236}">
                  <a16:creationId xmlns:a16="http://schemas.microsoft.com/office/drawing/2014/main" xmlns="" id="{10A16416-17B1-7C7C-3EF6-E0E4F2405CC5}"/>
                </a:ext>
              </a:extLst>
            </p:cNvPr>
            <p:cNvSpPr>
              <a:spLocks/>
            </p:cNvSpPr>
            <p:nvPr/>
          </p:nvSpPr>
          <p:spPr bwMode="auto">
            <a:xfrm>
              <a:off x="954368" y="196512"/>
              <a:ext cx="48278" cy="461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02" name="Freeform 479">
              <a:extLst>
                <a:ext uri="{FF2B5EF4-FFF2-40B4-BE49-F238E27FC236}">
                  <a16:creationId xmlns:a16="http://schemas.microsoft.com/office/drawing/2014/main" xmlns="" id="{30CA7FC0-A3D1-6BB4-FD9B-CA57ECBC36C9}"/>
                </a:ext>
              </a:extLst>
            </p:cNvPr>
            <p:cNvSpPr>
              <a:spLocks/>
            </p:cNvSpPr>
            <p:nvPr/>
          </p:nvSpPr>
          <p:spPr bwMode="auto">
            <a:xfrm>
              <a:off x="885100" y="267879"/>
              <a:ext cx="46179" cy="461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03" name="Freeform 480">
              <a:extLst>
                <a:ext uri="{FF2B5EF4-FFF2-40B4-BE49-F238E27FC236}">
                  <a16:creationId xmlns:a16="http://schemas.microsoft.com/office/drawing/2014/main" xmlns="" id="{9BC12D3C-B474-E4C1-3029-F7821F883328}"/>
                </a:ext>
              </a:extLst>
            </p:cNvPr>
            <p:cNvSpPr>
              <a:spLocks/>
            </p:cNvSpPr>
            <p:nvPr/>
          </p:nvSpPr>
          <p:spPr bwMode="auto">
            <a:xfrm>
              <a:off x="813732" y="337148"/>
              <a:ext cx="46179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04" name="Freeform 481">
              <a:extLst>
                <a:ext uri="{FF2B5EF4-FFF2-40B4-BE49-F238E27FC236}">
                  <a16:creationId xmlns:a16="http://schemas.microsoft.com/office/drawing/2014/main" xmlns="" id="{AD7C9774-807F-A223-33F8-E8AE28DC68E8}"/>
                </a:ext>
              </a:extLst>
            </p:cNvPr>
            <p:cNvSpPr>
              <a:spLocks/>
            </p:cNvSpPr>
            <p:nvPr/>
          </p:nvSpPr>
          <p:spPr bwMode="auto">
            <a:xfrm>
              <a:off x="742364" y="408515"/>
              <a:ext cx="48278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5 h 1094"/>
                <a:gd name="T4" fmla="*/ 900 w 1095"/>
                <a:gd name="T5" fmla="*/ 195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05" name="Freeform 482">
              <a:extLst>
                <a:ext uri="{FF2B5EF4-FFF2-40B4-BE49-F238E27FC236}">
                  <a16:creationId xmlns:a16="http://schemas.microsoft.com/office/drawing/2014/main" xmlns="" id="{247C8088-A644-D54C-3236-E5D55A38EE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70997" y="479883"/>
              <a:ext cx="48278" cy="48278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06" name="Freeform 483">
              <a:extLst>
                <a:ext uri="{FF2B5EF4-FFF2-40B4-BE49-F238E27FC236}">
                  <a16:creationId xmlns:a16="http://schemas.microsoft.com/office/drawing/2014/main" xmlns="" id="{18E205A7-07E5-2BC9-FDA3-2B964F049A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629" y="551250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07" name="Freeform 484">
              <a:extLst>
                <a:ext uri="{FF2B5EF4-FFF2-40B4-BE49-F238E27FC236}">
                  <a16:creationId xmlns:a16="http://schemas.microsoft.com/office/drawing/2014/main" xmlns="" id="{1D20C188-0006-68B2-4A2F-BFCAF63845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262" y="622618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08" name="Freeform 485">
              <a:extLst>
                <a:ext uri="{FF2B5EF4-FFF2-40B4-BE49-F238E27FC236}">
                  <a16:creationId xmlns:a16="http://schemas.microsoft.com/office/drawing/2014/main" xmlns="" id="{E21BF48D-5B78-395E-F7BA-FDDA12DA2DBA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894" y="693985"/>
              <a:ext cx="48278" cy="461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09" name="Oval 486">
              <a:extLst>
                <a:ext uri="{FF2B5EF4-FFF2-40B4-BE49-F238E27FC236}">
                  <a16:creationId xmlns:a16="http://schemas.microsoft.com/office/drawing/2014/main" xmlns="" id="{1F200692-42E0-2703-840C-680A931A7B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9725" y="765353"/>
              <a:ext cx="41981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10" name="Oval 498">
              <a:extLst>
                <a:ext uri="{FF2B5EF4-FFF2-40B4-BE49-F238E27FC236}">
                  <a16:creationId xmlns:a16="http://schemas.microsoft.com/office/drawing/2014/main" xmlns="" id="{3BA7BDF3-3FAA-2A3D-C904-8D2967B938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9793" y="139837"/>
              <a:ext cx="44080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11" name="Oval 499">
              <a:extLst>
                <a:ext uri="{FF2B5EF4-FFF2-40B4-BE49-F238E27FC236}">
                  <a16:creationId xmlns:a16="http://schemas.microsoft.com/office/drawing/2014/main" xmlns="" id="{401EF930-7340-562C-C306-8F54B363D6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8425" y="211205"/>
              <a:ext cx="44080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12" name="Freeform 500">
              <a:extLst>
                <a:ext uri="{FF2B5EF4-FFF2-40B4-BE49-F238E27FC236}">
                  <a16:creationId xmlns:a16="http://schemas.microsoft.com/office/drawing/2014/main" xmlns="" id="{728C3DD4-C020-9E61-8A54-BC270332CBBF}"/>
                </a:ext>
              </a:extLst>
            </p:cNvPr>
            <p:cNvSpPr>
              <a:spLocks/>
            </p:cNvSpPr>
            <p:nvPr/>
          </p:nvSpPr>
          <p:spPr bwMode="auto">
            <a:xfrm>
              <a:off x="754959" y="280473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13" name="Freeform 501">
              <a:extLst>
                <a:ext uri="{FF2B5EF4-FFF2-40B4-BE49-F238E27FC236}">
                  <a16:creationId xmlns:a16="http://schemas.microsoft.com/office/drawing/2014/main" xmlns="" id="{403A3122-8C89-5D46-9E55-097A00013A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83591" y="351841"/>
              <a:ext cx="48278" cy="461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14" name="Freeform 502">
              <a:extLst>
                <a:ext uri="{FF2B5EF4-FFF2-40B4-BE49-F238E27FC236}">
                  <a16:creationId xmlns:a16="http://schemas.microsoft.com/office/drawing/2014/main" xmlns="" id="{93E9D4AB-3918-E307-8941-02099E2368D7}"/>
                </a:ext>
              </a:extLst>
            </p:cNvPr>
            <p:cNvSpPr>
              <a:spLocks/>
            </p:cNvSpPr>
            <p:nvPr/>
          </p:nvSpPr>
          <p:spPr bwMode="auto">
            <a:xfrm>
              <a:off x="612224" y="421109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899 w 1094"/>
                <a:gd name="T5" fmla="*/ 195 h 1094"/>
                <a:gd name="T6" fmla="*/ 899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15" name="Freeform 503">
              <a:extLst>
                <a:ext uri="{FF2B5EF4-FFF2-40B4-BE49-F238E27FC236}">
                  <a16:creationId xmlns:a16="http://schemas.microsoft.com/office/drawing/2014/main" xmlns="" id="{39A1FADB-56CA-842C-0C8B-F95188BB49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955" y="492477"/>
              <a:ext cx="46179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4 h 1094"/>
                <a:gd name="T4" fmla="*/ 900 w 1094"/>
                <a:gd name="T5" fmla="*/ 194 h 1094"/>
                <a:gd name="T6" fmla="*/ 900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16" name="Freeform 504">
              <a:extLst>
                <a:ext uri="{FF2B5EF4-FFF2-40B4-BE49-F238E27FC236}">
                  <a16:creationId xmlns:a16="http://schemas.microsoft.com/office/drawing/2014/main" xmlns="" id="{8BB85061-8EC2-99DC-DBC2-4A9EE6439D78}"/>
                </a:ext>
              </a:extLst>
            </p:cNvPr>
            <p:cNvSpPr>
              <a:spLocks/>
            </p:cNvSpPr>
            <p:nvPr/>
          </p:nvSpPr>
          <p:spPr bwMode="auto">
            <a:xfrm>
              <a:off x="471587" y="563845"/>
              <a:ext cx="48278" cy="48278"/>
            </a:xfrm>
            <a:custGeom>
              <a:avLst/>
              <a:gdLst>
                <a:gd name="T0" fmla="*/ 195 w 1094"/>
                <a:gd name="T1" fmla="*/ 899 h 1094"/>
                <a:gd name="T2" fmla="*/ 195 w 1094"/>
                <a:gd name="T3" fmla="*/ 194 h 1094"/>
                <a:gd name="T4" fmla="*/ 900 w 1094"/>
                <a:gd name="T5" fmla="*/ 194 h 1094"/>
                <a:gd name="T6" fmla="*/ 900 w 1094"/>
                <a:gd name="T7" fmla="*/ 899 h 1094"/>
                <a:gd name="T8" fmla="*/ 195 w 1094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899"/>
                  </a:cubicBezTo>
                  <a:cubicBezTo>
                    <a:pt x="705" y="1094"/>
                    <a:pt x="389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17" name="Freeform 505">
              <a:extLst>
                <a:ext uri="{FF2B5EF4-FFF2-40B4-BE49-F238E27FC236}">
                  <a16:creationId xmlns:a16="http://schemas.microsoft.com/office/drawing/2014/main" xmlns="" id="{D3EE8548-5D04-FEC3-1D0C-643B47EC2876}"/>
                </a:ext>
              </a:extLst>
            </p:cNvPr>
            <p:cNvSpPr>
              <a:spLocks/>
            </p:cNvSpPr>
            <p:nvPr/>
          </p:nvSpPr>
          <p:spPr bwMode="auto">
            <a:xfrm>
              <a:off x="400220" y="635212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18" name="Freeform 506">
              <a:extLst>
                <a:ext uri="{FF2B5EF4-FFF2-40B4-BE49-F238E27FC236}">
                  <a16:creationId xmlns:a16="http://schemas.microsoft.com/office/drawing/2014/main" xmlns="" id="{1632DC5B-8F8F-38ED-C5BE-7962017B7DE3}"/>
                </a:ext>
              </a:extLst>
            </p:cNvPr>
            <p:cNvSpPr>
              <a:spLocks/>
            </p:cNvSpPr>
            <p:nvPr/>
          </p:nvSpPr>
          <p:spPr bwMode="auto">
            <a:xfrm>
              <a:off x="328852" y="706580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19" name="Oval 518">
              <a:extLst>
                <a:ext uri="{FF2B5EF4-FFF2-40B4-BE49-F238E27FC236}">
                  <a16:creationId xmlns:a16="http://schemas.microsoft.com/office/drawing/2014/main" xmlns="" id="{A7ABA925-5223-F28C-2858-901538B3C9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1020" y="81064"/>
              <a:ext cx="44080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20" name="Freeform 519">
              <a:extLst>
                <a:ext uri="{FF2B5EF4-FFF2-40B4-BE49-F238E27FC236}">
                  <a16:creationId xmlns:a16="http://schemas.microsoft.com/office/drawing/2014/main" xmlns="" id="{9460E9B6-5E04-E970-5112-2327C7D7F0ED}"/>
                </a:ext>
              </a:extLst>
            </p:cNvPr>
            <p:cNvSpPr>
              <a:spLocks/>
            </p:cNvSpPr>
            <p:nvPr/>
          </p:nvSpPr>
          <p:spPr bwMode="auto">
            <a:xfrm>
              <a:off x="767553" y="150333"/>
              <a:ext cx="48278" cy="48278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21" name="Freeform 520">
              <a:extLst>
                <a:ext uri="{FF2B5EF4-FFF2-40B4-BE49-F238E27FC236}">
                  <a16:creationId xmlns:a16="http://schemas.microsoft.com/office/drawing/2014/main" xmlns="" id="{E860F32F-164A-B83B-42FB-B5ADC36BE29F}"/>
                </a:ext>
              </a:extLst>
            </p:cNvPr>
            <p:cNvSpPr>
              <a:spLocks/>
            </p:cNvSpPr>
            <p:nvPr/>
          </p:nvSpPr>
          <p:spPr bwMode="auto">
            <a:xfrm>
              <a:off x="696185" y="221700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22" name="Freeform 521">
              <a:extLst>
                <a:ext uri="{FF2B5EF4-FFF2-40B4-BE49-F238E27FC236}">
                  <a16:creationId xmlns:a16="http://schemas.microsoft.com/office/drawing/2014/main" xmlns="" id="{0E0974BD-C5BD-C0E5-1D4D-5366F699DEF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917" y="293068"/>
              <a:ext cx="46179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23" name="Freeform 522">
              <a:extLst>
                <a:ext uri="{FF2B5EF4-FFF2-40B4-BE49-F238E27FC236}">
                  <a16:creationId xmlns:a16="http://schemas.microsoft.com/office/drawing/2014/main" xmlns="" id="{6780BCBB-C121-BF96-95E5-C84623454F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549" y="364435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24" name="Freeform 523">
              <a:extLst>
                <a:ext uri="{FF2B5EF4-FFF2-40B4-BE49-F238E27FC236}">
                  <a16:creationId xmlns:a16="http://schemas.microsoft.com/office/drawing/2014/main" xmlns="" id="{97367F99-9BD9-2EE9-A638-316803D52D08}"/>
                </a:ext>
              </a:extLst>
            </p:cNvPr>
            <p:cNvSpPr>
              <a:spLocks/>
            </p:cNvSpPr>
            <p:nvPr/>
          </p:nvSpPr>
          <p:spPr bwMode="auto">
            <a:xfrm>
              <a:off x="484182" y="435803"/>
              <a:ext cx="48278" cy="461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25" name="Freeform 524">
              <a:extLst>
                <a:ext uri="{FF2B5EF4-FFF2-40B4-BE49-F238E27FC236}">
                  <a16:creationId xmlns:a16="http://schemas.microsoft.com/office/drawing/2014/main" xmlns="" id="{C939BC6A-7D90-633A-B977-BC2AD412FBB6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814" y="507170"/>
              <a:ext cx="48278" cy="46179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26" name="Freeform 525">
              <a:extLst>
                <a:ext uri="{FF2B5EF4-FFF2-40B4-BE49-F238E27FC236}">
                  <a16:creationId xmlns:a16="http://schemas.microsoft.com/office/drawing/2014/main" xmlns="" id="{E591E329-44F1-C733-ABD6-4FF9A9726556}"/>
                </a:ext>
              </a:extLst>
            </p:cNvPr>
            <p:cNvSpPr>
              <a:spLocks/>
            </p:cNvSpPr>
            <p:nvPr/>
          </p:nvSpPr>
          <p:spPr bwMode="auto">
            <a:xfrm>
              <a:off x="341447" y="576439"/>
              <a:ext cx="48278" cy="48278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27" name="Freeform 526">
              <a:extLst>
                <a:ext uri="{FF2B5EF4-FFF2-40B4-BE49-F238E27FC236}">
                  <a16:creationId xmlns:a16="http://schemas.microsoft.com/office/drawing/2014/main" xmlns="" id="{BA03B428-208F-3534-5AB6-392B5648627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079" y="647806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28" name="Freeform 538">
              <a:extLst>
                <a:ext uri="{FF2B5EF4-FFF2-40B4-BE49-F238E27FC236}">
                  <a16:creationId xmlns:a16="http://schemas.microsoft.com/office/drawing/2014/main" xmlns="" id="{6408E4DA-EAA7-CDE0-BD63-8914A9900081}"/>
                </a:ext>
              </a:extLst>
            </p:cNvPr>
            <p:cNvSpPr>
              <a:spLocks/>
            </p:cNvSpPr>
            <p:nvPr/>
          </p:nvSpPr>
          <p:spPr bwMode="auto">
            <a:xfrm>
              <a:off x="782246" y="22291"/>
              <a:ext cx="46179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29" name="Freeform 539">
              <a:extLst>
                <a:ext uri="{FF2B5EF4-FFF2-40B4-BE49-F238E27FC236}">
                  <a16:creationId xmlns:a16="http://schemas.microsoft.com/office/drawing/2014/main" xmlns="" id="{4C432136-5F54-A76B-4B52-F84A68217D34}"/>
                </a:ext>
              </a:extLst>
            </p:cNvPr>
            <p:cNvSpPr>
              <a:spLocks/>
            </p:cNvSpPr>
            <p:nvPr/>
          </p:nvSpPr>
          <p:spPr bwMode="auto">
            <a:xfrm>
              <a:off x="710879" y="93658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899 w 1094"/>
                <a:gd name="T5" fmla="*/ 195 h 1094"/>
                <a:gd name="T6" fmla="*/ 899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30" name="Oval 540">
              <a:extLst>
                <a:ext uri="{FF2B5EF4-FFF2-40B4-BE49-F238E27FC236}">
                  <a16:creationId xmlns:a16="http://schemas.microsoft.com/office/drawing/2014/main" xmlns="" id="{49A8792F-D2DA-1D96-F00C-C6B1D41689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1610" y="167125"/>
              <a:ext cx="44080" cy="41981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31" name="Oval 541">
              <a:extLst>
                <a:ext uri="{FF2B5EF4-FFF2-40B4-BE49-F238E27FC236}">
                  <a16:creationId xmlns:a16="http://schemas.microsoft.com/office/drawing/2014/main" xmlns="" id="{E1CF51DD-0163-F548-AA7B-68ACA516D9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243" y="236393"/>
              <a:ext cx="44080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32" name="Freeform 542">
              <a:extLst>
                <a:ext uri="{FF2B5EF4-FFF2-40B4-BE49-F238E27FC236}">
                  <a16:creationId xmlns:a16="http://schemas.microsoft.com/office/drawing/2014/main" xmlns="" id="{20F7D6EC-5F80-3D37-4CE3-75DF8E98166B}"/>
                </a:ext>
              </a:extLst>
            </p:cNvPr>
            <p:cNvSpPr>
              <a:spLocks/>
            </p:cNvSpPr>
            <p:nvPr/>
          </p:nvSpPr>
          <p:spPr bwMode="auto">
            <a:xfrm>
              <a:off x="496776" y="305662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33" name="Freeform 543">
              <a:extLst>
                <a:ext uri="{FF2B5EF4-FFF2-40B4-BE49-F238E27FC236}">
                  <a16:creationId xmlns:a16="http://schemas.microsoft.com/office/drawing/2014/main" xmlns="" id="{D856E5D7-55CF-C8EA-59C7-51A8A78626EF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408" y="377030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34" name="Freeform 544">
              <a:extLst>
                <a:ext uri="{FF2B5EF4-FFF2-40B4-BE49-F238E27FC236}">
                  <a16:creationId xmlns:a16="http://schemas.microsoft.com/office/drawing/2014/main" xmlns="" id="{40D207EA-75AC-64F7-2995-5EF124AAEF6F}"/>
                </a:ext>
              </a:extLst>
            </p:cNvPr>
            <p:cNvSpPr>
              <a:spLocks/>
            </p:cNvSpPr>
            <p:nvPr/>
          </p:nvSpPr>
          <p:spPr bwMode="auto">
            <a:xfrm>
              <a:off x="356140" y="448397"/>
              <a:ext cx="46179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35" name="Freeform 545">
              <a:extLst>
                <a:ext uri="{FF2B5EF4-FFF2-40B4-BE49-F238E27FC236}">
                  <a16:creationId xmlns:a16="http://schemas.microsoft.com/office/drawing/2014/main" xmlns="" id="{087AED77-7EE6-CE73-904B-1230A3A3BDBA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772" y="519765"/>
              <a:ext cx="46179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5 h 1094"/>
                <a:gd name="T4" fmla="*/ 900 w 1095"/>
                <a:gd name="T5" fmla="*/ 195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36" name="Freeform 546">
              <a:extLst>
                <a:ext uri="{FF2B5EF4-FFF2-40B4-BE49-F238E27FC236}">
                  <a16:creationId xmlns:a16="http://schemas.microsoft.com/office/drawing/2014/main" xmlns="" id="{90F5B2F1-081E-C62E-FE04-15113064279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3405" y="591132"/>
              <a:ext cx="48278" cy="46179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4 h 1094"/>
                <a:gd name="T4" fmla="*/ 900 w 1094"/>
                <a:gd name="T5" fmla="*/ 194 h 1094"/>
                <a:gd name="T6" fmla="*/ 900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37" name="Freeform 558">
              <a:extLst>
                <a:ext uri="{FF2B5EF4-FFF2-40B4-BE49-F238E27FC236}">
                  <a16:creationId xmlns:a16="http://schemas.microsoft.com/office/drawing/2014/main" xmlns="" id="{95D7682F-A69E-5D04-7834-27C864095251}"/>
                </a:ext>
              </a:extLst>
            </p:cNvPr>
            <p:cNvSpPr>
              <a:spLocks/>
            </p:cNvSpPr>
            <p:nvPr/>
          </p:nvSpPr>
          <p:spPr bwMode="auto">
            <a:xfrm>
              <a:off x="723473" y="-36482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38" name="Freeform 559">
              <a:extLst>
                <a:ext uri="{FF2B5EF4-FFF2-40B4-BE49-F238E27FC236}">
                  <a16:creationId xmlns:a16="http://schemas.microsoft.com/office/drawing/2014/main" xmlns="" id="{9265AD98-700C-F2B3-1022-B88EAA9AB122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105" y="34885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39" name="Oval 560">
              <a:extLst>
                <a:ext uri="{FF2B5EF4-FFF2-40B4-BE49-F238E27FC236}">
                  <a16:creationId xmlns:a16="http://schemas.microsoft.com/office/drawing/2014/main" xmlns="" id="{E27996AD-B899-5DC1-AE50-1C416350C7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2837" y="108352"/>
              <a:ext cx="44080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40" name="Oval 561">
              <a:extLst>
                <a:ext uri="{FF2B5EF4-FFF2-40B4-BE49-F238E27FC236}">
                  <a16:creationId xmlns:a16="http://schemas.microsoft.com/office/drawing/2014/main" xmlns="" id="{1CEC05BE-C8CF-718B-42B8-A5306A098F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1469" y="179719"/>
              <a:ext cx="44080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41" name="Freeform 562">
              <a:extLst>
                <a:ext uri="{FF2B5EF4-FFF2-40B4-BE49-F238E27FC236}">
                  <a16:creationId xmlns:a16="http://schemas.microsoft.com/office/drawing/2014/main" xmlns="" id="{5914FA68-C253-3101-CA61-0635335F6BB5}"/>
                </a:ext>
              </a:extLst>
            </p:cNvPr>
            <p:cNvSpPr>
              <a:spLocks/>
            </p:cNvSpPr>
            <p:nvPr/>
          </p:nvSpPr>
          <p:spPr bwMode="auto">
            <a:xfrm>
              <a:off x="440102" y="248988"/>
              <a:ext cx="46179" cy="46179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42" name="Freeform 563">
              <a:extLst>
                <a:ext uri="{FF2B5EF4-FFF2-40B4-BE49-F238E27FC236}">
                  <a16:creationId xmlns:a16="http://schemas.microsoft.com/office/drawing/2014/main" xmlns="" id="{762F6F38-6A40-F17A-C2C4-6A0094267231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734" y="318256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43" name="Freeform 564">
              <a:extLst>
                <a:ext uri="{FF2B5EF4-FFF2-40B4-BE49-F238E27FC236}">
                  <a16:creationId xmlns:a16="http://schemas.microsoft.com/office/drawing/2014/main" xmlns="" id="{9A76894C-139D-B9BC-8EE6-19EB43105E8D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367" y="389624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44" name="Freeform 565">
              <a:extLst>
                <a:ext uri="{FF2B5EF4-FFF2-40B4-BE49-F238E27FC236}">
                  <a16:creationId xmlns:a16="http://schemas.microsoft.com/office/drawing/2014/main" xmlns="" id="{7C9401AE-B5EA-C571-0351-A8DB8B00A4E4}"/>
                </a:ext>
              </a:extLst>
            </p:cNvPr>
            <p:cNvSpPr>
              <a:spLocks/>
            </p:cNvSpPr>
            <p:nvPr/>
          </p:nvSpPr>
          <p:spPr bwMode="auto">
            <a:xfrm>
              <a:off x="225999" y="460991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45" name="Freeform 566">
              <a:extLst>
                <a:ext uri="{FF2B5EF4-FFF2-40B4-BE49-F238E27FC236}">
                  <a16:creationId xmlns:a16="http://schemas.microsoft.com/office/drawing/2014/main" xmlns="" id="{8A1FECAD-E997-82BE-6E18-BA6F944DD36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4631" y="532359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46" name="Freeform 578">
              <a:extLst>
                <a:ext uri="{FF2B5EF4-FFF2-40B4-BE49-F238E27FC236}">
                  <a16:creationId xmlns:a16="http://schemas.microsoft.com/office/drawing/2014/main" xmlns="" id="{01B0E56C-C7BE-391D-A27C-FEDB49CB60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64700" y="-93157"/>
              <a:ext cx="48278" cy="461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47" name="Freeform 579">
              <a:extLst>
                <a:ext uri="{FF2B5EF4-FFF2-40B4-BE49-F238E27FC236}">
                  <a16:creationId xmlns:a16="http://schemas.microsoft.com/office/drawing/2014/main" xmlns="" id="{83BCE44C-6DE4-52DD-FE18-9006FBF29E1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3332" y="-23888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48" name="Freeform 580">
              <a:extLst>
                <a:ext uri="{FF2B5EF4-FFF2-40B4-BE49-F238E27FC236}">
                  <a16:creationId xmlns:a16="http://schemas.microsoft.com/office/drawing/2014/main" xmlns="" id="{FD022750-7FEE-CDFA-6537-8245A14DF131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064" y="47479"/>
              <a:ext cx="46179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49" name="Freeform 581">
              <a:extLst>
                <a:ext uri="{FF2B5EF4-FFF2-40B4-BE49-F238E27FC236}">
                  <a16:creationId xmlns:a16="http://schemas.microsoft.com/office/drawing/2014/main" xmlns="" id="{D8780C81-D323-381D-4165-6FB486A8C459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696" y="118847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50" name="Freeform 582">
              <a:extLst>
                <a:ext uri="{FF2B5EF4-FFF2-40B4-BE49-F238E27FC236}">
                  <a16:creationId xmlns:a16="http://schemas.microsoft.com/office/drawing/2014/main" xmlns="" id="{EC017C3A-56B7-B1C3-EC66-B95F5902FF47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328" y="190214"/>
              <a:ext cx="48278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5 h 1094"/>
                <a:gd name="T4" fmla="*/ 900 w 1095"/>
                <a:gd name="T5" fmla="*/ 195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51" name="Oval 583">
              <a:extLst>
                <a:ext uri="{FF2B5EF4-FFF2-40B4-BE49-F238E27FC236}">
                  <a16:creationId xmlns:a16="http://schemas.microsoft.com/office/drawing/2014/main" xmlns="" id="{4225B8F3-0CE4-E50B-D217-B54DF3B535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2060" y="263681"/>
              <a:ext cx="44080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52" name="Freeform 584">
              <a:extLst>
                <a:ext uri="{FF2B5EF4-FFF2-40B4-BE49-F238E27FC236}">
                  <a16:creationId xmlns:a16="http://schemas.microsoft.com/office/drawing/2014/main" xmlns="" id="{2BCFED4C-5DF8-2DA9-0BC2-5BA2F9ED2C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8593" y="332950"/>
              <a:ext cx="48278" cy="461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53" name="Freeform 585">
              <a:extLst>
                <a:ext uri="{FF2B5EF4-FFF2-40B4-BE49-F238E27FC236}">
                  <a16:creationId xmlns:a16="http://schemas.microsoft.com/office/drawing/2014/main" xmlns="" id="{245CB00D-4957-5391-86DA-790589D348D5}"/>
                </a:ext>
              </a:extLst>
            </p:cNvPr>
            <p:cNvSpPr>
              <a:spLocks/>
            </p:cNvSpPr>
            <p:nvPr/>
          </p:nvSpPr>
          <p:spPr bwMode="auto">
            <a:xfrm>
              <a:off x="167226" y="404317"/>
              <a:ext cx="48278" cy="461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54" name="Freeform 586">
              <a:extLst>
                <a:ext uri="{FF2B5EF4-FFF2-40B4-BE49-F238E27FC236}">
                  <a16:creationId xmlns:a16="http://schemas.microsoft.com/office/drawing/2014/main" xmlns="" id="{18DF681A-92DB-2477-1CC4-A0071986B10C}"/>
                </a:ext>
              </a:extLst>
            </p:cNvPr>
            <p:cNvSpPr>
              <a:spLocks/>
            </p:cNvSpPr>
            <p:nvPr/>
          </p:nvSpPr>
          <p:spPr bwMode="auto">
            <a:xfrm>
              <a:off x="97957" y="473586"/>
              <a:ext cx="46179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55" name="Freeform 598">
              <a:extLst>
                <a:ext uri="{FF2B5EF4-FFF2-40B4-BE49-F238E27FC236}">
                  <a16:creationId xmlns:a16="http://schemas.microsoft.com/office/drawing/2014/main" xmlns="" id="{CF381931-E59F-55C5-B726-214196C6246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025" y="-151930"/>
              <a:ext cx="48278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56" name="Freeform 599">
              <a:extLst>
                <a:ext uri="{FF2B5EF4-FFF2-40B4-BE49-F238E27FC236}">
                  <a16:creationId xmlns:a16="http://schemas.microsoft.com/office/drawing/2014/main" xmlns="" id="{C10E4108-46B9-29E6-2E22-779B6FED577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6658" y="-80562"/>
              <a:ext cx="48278" cy="48278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57" name="Freeform 600">
              <a:extLst>
                <a:ext uri="{FF2B5EF4-FFF2-40B4-BE49-F238E27FC236}">
                  <a16:creationId xmlns:a16="http://schemas.microsoft.com/office/drawing/2014/main" xmlns="" id="{6D1D3535-4E7C-9971-E102-78953CF8496C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290" y="-9195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58" name="Freeform 601">
              <a:extLst>
                <a:ext uri="{FF2B5EF4-FFF2-40B4-BE49-F238E27FC236}">
                  <a16:creationId xmlns:a16="http://schemas.microsoft.com/office/drawing/2014/main" xmlns="" id="{ECA0B7C7-D228-870E-8FE8-089F5B2B195E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923" y="62173"/>
              <a:ext cx="48278" cy="461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59" name="Freeform 602">
              <a:extLst>
                <a:ext uri="{FF2B5EF4-FFF2-40B4-BE49-F238E27FC236}">
                  <a16:creationId xmlns:a16="http://schemas.microsoft.com/office/drawing/2014/main" xmlns="" id="{E96DB9E6-7CF1-C24E-11A2-352E2CACBE16}"/>
                </a:ext>
              </a:extLst>
            </p:cNvPr>
            <p:cNvSpPr>
              <a:spLocks/>
            </p:cNvSpPr>
            <p:nvPr/>
          </p:nvSpPr>
          <p:spPr bwMode="auto">
            <a:xfrm>
              <a:off x="322555" y="131441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60" name="Oval 603">
              <a:extLst>
                <a:ext uri="{FF2B5EF4-FFF2-40B4-BE49-F238E27FC236}">
                  <a16:creationId xmlns:a16="http://schemas.microsoft.com/office/drawing/2014/main" xmlns="" id="{94B8C185-D085-951A-5373-A2260D8AE8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5386" y="204908"/>
              <a:ext cx="41981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61" name="Oval 604">
              <a:extLst>
                <a:ext uri="{FF2B5EF4-FFF2-40B4-BE49-F238E27FC236}">
                  <a16:creationId xmlns:a16="http://schemas.microsoft.com/office/drawing/2014/main" xmlns="" id="{3A8275F4-24EF-5DD2-363D-B2FFCF1077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4018" y="276275"/>
              <a:ext cx="41981" cy="4408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62" name="Freeform 605">
              <a:extLst>
                <a:ext uri="{FF2B5EF4-FFF2-40B4-BE49-F238E27FC236}">
                  <a16:creationId xmlns:a16="http://schemas.microsoft.com/office/drawing/2014/main" xmlns="" id="{594A052D-44D7-653C-00CD-6B259D4612C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552" y="345544"/>
              <a:ext cx="48278" cy="48278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63" name="Freeform 606">
              <a:extLst>
                <a:ext uri="{FF2B5EF4-FFF2-40B4-BE49-F238E27FC236}">
                  <a16:creationId xmlns:a16="http://schemas.microsoft.com/office/drawing/2014/main" xmlns="" id="{34760906-2B79-8A96-E6A1-64E4A7474B8A}"/>
                </a:ext>
              </a:extLst>
            </p:cNvPr>
            <p:cNvSpPr>
              <a:spLocks/>
            </p:cNvSpPr>
            <p:nvPr/>
          </p:nvSpPr>
          <p:spPr bwMode="auto">
            <a:xfrm>
              <a:off x="39184" y="416911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3325504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2" grpId="0" animBg="1"/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5"/>
          <p:cNvSpPr txBox="1">
            <a:spLocks noGrp="1"/>
          </p:cNvSpPr>
          <p:nvPr>
            <p:ph type="title"/>
          </p:nvPr>
        </p:nvSpPr>
        <p:spPr>
          <a:xfrm>
            <a:off x="723900" y="1243260"/>
            <a:ext cx="7696200" cy="26569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7FC2C302-6FD7-F2CA-8342-7486531DA30C}"/>
              </a:ext>
            </a:extLst>
          </p:cNvPr>
          <p:cNvGrpSpPr/>
          <p:nvPr userDrawn="1"/>
        </p:nvGrpSpPr>
        <p:grpSpPr>
          <a:xfrm>
            <a:off x="7627495" y="3454776"/>
            <a:ext cx="2105344" cy="2105344"/>
            <a:chOff x="478444" y="466725"/>
            <a:chExt cx="1592263" cy="1592263"/>
          </a:xfrm>
          <a:solidFill>
            <a:schemeClr val="accent1"/>
          </a:solidFill>
        </p:grpSpPr>
        <p:grpSp>
          <p:nvGrpSpPr>
            <p:cNvPr id="3" name="Group 205">
              <a:extLst>
                <a:ext uri="{FF2B5EF4-FFF2-40B4-BE49-F238E27FC236}">
                  <a16:creationId xmlns:a16="http://schemas.microsoft.com/office/drawing/2014/main" xmlns="" id="{B34FED41-B69B-7C05-C86C-D2065B5B2AC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10206" y="466725"/>
              <a:ext cx="1460501" cy="1460500"/>
              <a:chOff x="1166" y="294"/>
              <a:chExt cx="920" cy="920"/>
            </a:xfrm>
            <a:grpFill/>
          </p:grpSpPr>
          <p:sp>
            <p:nvSpPr>
              <p:cNvPr id="64" name="Freeform 5">
                <a:extLst>
                  <a:ext uri="{FF2B5EF4-FFF2-40B4-BE49-F238E27FC236}">
                    <a16:creationId xmlns:a16="http://schemas.microsoft.com/office/drawing/2014/main" xmlns="" id="{85BC1A81-819D-3A89-B8A7-422F949F0F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16" y="294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1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65" name="Freeform 6">
                <a:extLst>
                  <a:ext uri="{FF2B5EF4-FFF2-40B4-BE49-F238E27FC236}">
                    <a16:creationId xmlns:a16="http://schemas.microsoft.com/office/drawing/2014/main" xmlns="" id="{4C508CD8-78A8-F969-EA18-3B4FABFE13D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50" y="328"/>
                <a:ext cx="23" cy="23"/>
              </a:xfrm>
              <a:custGeom>
                <a:avLst/>
                <a:gdLst>
                  <a:gd name="T0" fmla="*/ 905 w 1101"/>
                  <a:gd name="T1" fmla="*/ 906 h 1102"/>
                  <a:gd name="T2" fmla="*/ 196 w 1101"/>
                  <a:gd name="T3" fmla="*/ 906 h 1102"/>
                  <a:gd name="T4" fmla="*/ 196 w 1101"/>
                  <a:gd name="T5" fmla="*/ 196 h 1102"/>
                  <a:gd name="T6" fmla="*/ 905 w 1101"/>
                  <a:gd name="T7" fmla="*/ 196 h 1102"/>
                  <a:gd name="T8" fmla="*/ 905 w 1101"/>
                  <a:gd name="T9" fmla="*/ 906 h 1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2">
                    <a:moveTo>
                      <a:pt x="905" y="906"/>
                    </a:moveTo>
                    <a:cubicBezTo>
                      <a:pt x="709" y="1102"/>
                      <a:pt x="392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67" name="Freeform 7">
                <a:extLst>
                  <a:ext uri="{FF2B5EF4-FFF2-40B4-BE49-F238E27FC236}">
                    <a16:creationId xmlns:a16="http://schemas.microsoft.com/office/drawing/2014/main" xmlns="" id="{C5FB098F-90EE-FA8E-B14D-E2245E8701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84" y="362"/>
                <a:ext cx="23" cy="23"/>
              </a:xfrm>
              <a:custGeom>
                <a:avLst/>
                <a:gdLst>
                  <a:gd name="T0" fmla="*/ 906 w 1102"/>
                  <a:gd name="T1" fmla="*/ 905 h 1101"/>
                  <a:gd name="T2" fmla="*/ 196 w 1102"/>
                  <a:gd name="T3" fmla="*/ 905 h 1101"/>
                  <a:gd name="T4" fmla="*/ 196 w 1102"/>
                  <a:gd name="T5" fmla="*/ 196 h 1101"/>
                  <a:gd name="T6" fmla="*/ 906 w 1102"/>
                  <a:gd name="T7" fmla="*/ 196 h 1101"/>
                  <a:gd name="T8" fmla="*/ 906 w 1102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2" h="1101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09"/>
                      <a:pt x="906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68" name="Freeform 8">
                <a:extLst>
                  <a:ext uri="{FF2B5EF4-FFF2-40B4-BE49-F238E27FC236}">
                    <a16:creationId xmlns:a16="http://schemas.microsoft.com/office/drawing/2014/main" xmlns="" id="{C194CB60-7D66-C7CC-A8B1-35C370E264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18" y="396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1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69" name="Freeform 9">
                <a:extLst>
                  <a:ext uri="{FF2B5EF4-FFF2-40B4-BE49-F238E27FC236}">
                    <a16:creationId xmlns:a16="http://schemas.microsoft.com/office/drawing/2014/main" xmlns="" id="{75D78DED-2AE2-B502-32EE-EC206164E1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52" y="430"/>
                <a:ext cx="23" cy="23"/>
              </a:xfrm>
              <a:custGeom>
                <a:avLst/>
                <a:gdLst>
                  <a:gd name="T0" fmla="*/ 905 w 1101"/>
                  <a:gd name="T1" fmla="*/ 906 h 1102"/>
                  <a:gd name="T2" fmla="*/ 196 w 1101"/>
                  <a:gd name="T3" fmla="*/ 906 h 1102"/>
                  <a:gd name="T4" fmla="*/ 196 w 1101"/>
                  <a:gd name="T5" fmla="*/ 196 h 1102"/>
                  <a:gd name="T6" fmla="*/ 905 w 1101"/>
                  <a:gd name="T7" fmla="*/ 196 h 1102"/>
                  <a:gd name="T8" fmla="*/ 905 w 1101"/>
                  <a:gd name="T9" fmla="*/ 906 h 1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2">
                    <a:moveTo>
                      <a:pt x="905" y="906"/>
                    </a:moveTo>
                    <a:cubicBezTo>
                      <a:pt x="709" y="1102"/>
                      <a:pt x="391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70" name="Freeform 10">
                <a:extLst>
                  <a:ext uri="{FF2B5EF4-FFF2-40B4-BE49-F238E27FC236}">
                    <a16:creationId xmlns:a16="http://schemas.microsoft.com/office/drawing/2014/main" xmlns="" id="{E2A29BFC-A2CF-3A20-A9A7-D9E37BF4B0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86" y="464"/>
                <a:ext cx="23" cy="23"/>
              </a:xfrm>
              <a:custGeom>
                <a:avLst/>
                <a:gdLst>
                  <a:gd name="T0" fmla="*/ 906 w 1102"/>
                  <a:gd name="T1" fmla="*/ 905 h 1101"/>
                  <a:gd name="T2" fmla="*/ 196 w 1102"/>
                  <a:gd name="T3" fmla="*/ 905 h 1101"/>
                  <a:gd name="T4" fmla="*/ 196 w 1102"/>
                  <a:gd name="T5" fmla="*/ 196 h 1101"/>
                  <a:gd name="T6" fmla="*/ 906 w 1102"/>
                  <a:gd name="T7" fmla="*/ 196 h 1101"/>
                  <a:gd name="T8" fmla="*/ 906 w 1102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2" h="1101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09"/>
                      <a:pt x="906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71" name="Freeform 11">
                <a:extLst>
                  <a:ext uri="{FF2B5EF4-FFF2-40B4-BE49-F238E27FC236}">
                    <a16:creationId xmlns:a16="http://schemas.microsoft.com/office/drawing/2014/main" xmlns="" id="{AF003E2C-538D-4D6E-25D9-1D3B0EC523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20" y="498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1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72" name="Freeform 12">
                <a:extLst>
                  <a:ext uri="{FF2B5EF4-FFF2-40B4-BE49-F238E27FC236}">
                    <a16:creationId xmlns:a16="http://schemas.microsoft.com/office/drawing/2014/main" xmlns="" id="{54199ACD-8612-BF3F-0878-E74CCA896E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55" y="532"/>
                <a:ext cx="22" cy="23"/>
              </a:xfrm>
              <a:custGeom>
                <a:avLst/>
                <a:gdLst>
                  <a:gd name="T0" fmla="*/ 905 w 1101"/>
                  <a:gd name="T1" fmla="*/ 906 h 1102"/>
                  <a:gd name="T2" fmla="*/ 196 w 1101"/>
                  <a:gd name="T3" fmla="*/ 906 h 1102"/>
                  <a:gd name="T4" fmla="*/ 196 w 1101"/>
                  <a:gd name="T5" fmla="*/ 196 h 1102"/>
                  <a:gd name="T6" fmla="*/ 905 w 1101"/>
                  <a:gd name="T7" fmla="*/ 196 h 1102"/>
                  <a:gd name="T8" fmla="*/ 905 w 1101"/>
                  <a:gd name="T9" fmla="*/ 906 h 1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2">
                    <a:moveTo>
                      <a:pt x="905" y="906"/>
                    </a:moveTo>
                    <a:cubicBezTo>
                      <a:pt x="709" y="1102"/>
                      <a:pt x="392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73" name="Freeform 13">
                <a:extLst>
                  <a:ext uri="{FF2B5EF4-FFF2-40B4-BE49-F238E27FC236}">
                    <a16:creationId xmlns:a16="http://schemas.microsoft.com/office/drawing/2014/main" xmlns="" id="{1DEE3C39-126E-EED6-71FB-AAF5BCDE59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89" y="566"/>
                <a:ext cx="22" cy="23"/>
              </a:xfrm>
              <a:custGeom>
                <a:avLst/>
                <a:gdLst>
                  <a:gd name="T0" fmla="*/ 906 w 1102"/>
                  <a:gd name="T1" fmla="*/ 905 h 1101"/>
                  <a:gd name="T2" fmla="*/ 196 w 1102"/>
                  <a:gd name="T3" fmla="*/ 905 h 1101"/>
                  <a:gd name="T4" fmla="*/ 196 w 1102"/>
                  <a:gd name="T5" fmla="*/ 196 h 1101"/>
                  <a:gd name="T6" fmla="*/ 906 w 1102"/>
                  <a:gd name="T7" fmla="*/ 196 h 1101"/>
                  <a:gd name="T8" fmla="*/ 906 w 1102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2" h="1101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09"/>
                      <a:pt x="906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74" name="Freeform 14">
                <a:extLst>
                  <a:ext uri="{FF2B5EF4-FFF2-40B4-BE49-F238E27FC236}">
                    <a16:creationId xmlns:a16="http://schemas.microsoft.com/office/drawing/2014/main" xmlns="" id="{E8C115DE-E1A6-57C7-17C3-D0048A1363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23" y="600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1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75" name="Freeform 15">
                <a:extLst>
                  <a:ext uri="{FF2B5EF4-FFF2-40B4-BE49-F238E27FC236}">
                    <a16:creationId xmlns:a16="http://schemas.microsoft.com/office/drawing/2014/main" xmlns="" id="{F7272971-16B7-DCC0-7E3F-AA697784F3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7" y="634"/>
                <a:ext cx="23" cy="23"/>
              </a:xfrm>
              <a:custGeom>
                <a:avLst/>
                <a:gdLst>
                  <a:gd name="T0" fmla="*/ 905 w 1101"/>
                  <a:gd name="T1" fmla="*/ 906 h 1102"/>
                  <a:gd name="T2" fmla="*/ 196 w 1101"/>
                  <a:gd name="T3" fmla="*/ 906 h 1102"/>
                  <a:gd name="T4" fmla="*/ 196 w 1101"/>
                  <a:gd name="T5" fmla="*/ 196 h 1102"/>
                  <a:gd name="T6" fmla="*/ 905 w 1101"/>
                  <a:gd name="T7" fmla="*/ 196 h 1102"/>
                  <a:gd name="T8" fmla="*/ 905 w 1101"/>
                  <a:gd name="T9" fmla="*/ 906 h 1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2">
                    <a:moveTo>
                      <a:pt x="905" y="906"/>
                    </a:moveTo>
                    <a:cubicBezTo>
                      <a:pt x="709" y="1102"/>
                      <a:pt x="391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76" name="Freeform 16">
                <a:extLst>
                  <a:ext uri="{FF2B5EF4-FFF2-40B4-BE49-F238E27FC236}">
                    <a16:creationId xmlns:a16="http://schemas.microsoft.com/office/drawing/2014/main" xmlns="" id="{B9CC586E-E801-AF69-304B-2AB5029B4D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1" y="668"/>
                <a:ext cx="23" cy="23"/>
              </a:xfrm>
              <a:custGeom>
                <a:avLst/>
                <a:gdLst>
                  <a:gd name="T0" fmla="*/ 906 w 1102"/>
                  <a:gd name="T1" fmla="*/ 905 h 1101"/>
                  <a:gd name="T2" fmla="*/ 196 w 1102"/>
                  <a:gd name="T3" fmla="*/ 905 h 1101"/>
                  <a:gd name="T4" fmla="*/ 196 w 1102"/>
                  <a:gd name="T5" fmla="*/ 196 h 1101"/>
                  <a:gd name="T6" fmla="*/ 906 w 1102"/>
                  <a:gd name="T7" fmla="*/ 196 h 1101"/>
                  <a:gd name="T8" fmla="*/ 906 w 1102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2" h="1101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09"/>
                      <a:pt x="906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77" name="Freeform 17">
                <a:extLst>
                  <a:ext uri="{FF2B5EF4-FFF2-40B4-BE49-F238E27FC236}">
                    <a16:creationId xmlns:a16="http://schemas.microsoft.com/office/drawing/2014/main" xmlns="" id="{7A922282-5099-7E02-D6B0-437138A3D3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25" y="702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1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78" name="Freeform 18">
                <a:extLst>
                  <a:ext uri="{FF2B5EF4-FFF2-40B4-BE49-F238E27FC236}">
                    <a16:creationId xmlns:a16="http://schemas.microsoft.com/office/drawing/2014/main" xmlns="" id="{607D4A79-2EBF-0989-00B3-BAEDBEEDB9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59" y="736"/>
                <a:ext cx="23" cy="23"/>
              </a:xfrm>
              <a:custGeom>
                <a:avLst/>
                <a:gdLst>
                  <a:gd name="T0" fmla="*/ 905 w 1101"/>
                  <a:gd name="T1" fmla="*/ 906 h 1102"/>
                  <a:gd name="T2" fmla="*/ 196 w 1101"/>
                  <a:gd name="T3" fmla="*/ 906 h 1102"/>
                  <a:gd name="T4" fmla="*/ 196 w 1101"/>
                  <a:gd name="T5" fmla="*/ 196 h 1102"/>
                  <a:gd name="T6" fmla="*/ 905 w 1101"/>
                  <a:gd name="T7" fmla="*/ 196 h 1102"/>
                  <a:gd name="T8" fmla="*/ 905 w 1101"/>
                  <a:gd name="T9" fmla="*/ 906 h 1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2">
                    <a:moveTo>
                      <a:pt x="905" y="906"/>
                    </a:moveTo>
                    <a:cubicBezTo>
                      <a:pt x="709" y="1102"/>
                      <a:pt x="392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79" name="Freeform 19">
                <a:extLst>
                  <a:ext uri="{FF2B5EF4-FFF2-40B4-BE49-F238E27FC236}">
                    <a16:creationId xmlns:a16="http://schemas.microsoft.com/office/drawing/2014/main" xmlns="" id="{9A3DB772-E575-DE51-0EED-8D140067D8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93" y="770"/>
                <a:ext cx="23" cy="23"/>
              </a:xfrm>
              <a:custGeom>
                <a:avLst/>
                <a:gdLst>
                  <a:gd name="T0" fmla="*/ 906 w 1102"/>
                  <a:gd name="T1" fmla="*/ 905 h 1101"/>
                  <a:gd name="T2" fmla="*/ 196 w 1102"/>
                  <a:gd name="T3" fmla="*/ 905 h 1101"/>
                  <a:gd name="T4" fmla="*/ 196 w 1102"/>
                  <a:gd name="T5" fmla="*/ 196 h 1101"/>
                  <a:gd name="T6" fmla="*/ 906 w 1102"/>
                  <a:gd name="T7" fmla="*/ 196 h 1101"/>
                  <a:gd name="T8" fmla="*/ 906 w 1102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2" h="1101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09"/>
                      <a:pt x="906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80" name="Freeform 20">
                <a:extLst>
                  <a:ext uri="{FF2B5EF4-FFF2-40B4-BE49-F238E27FC236}">
                    <a16:creationId xmlns:a16="http://schemas.microsoft.com/office/drawing/2014/main" xmlns="" id="{C69AEC93-A039-7DF2-B49C-E62D2641AE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27" y="804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1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81" name="Freeform 21">
                <a:extLst>
                  <a:ext uri="{FF2B5EF4-FFF2-40B4-BE49-F238E27FC236}">
                    <a16:creationId xmlns:a16="http://schemas.microsoft.com/office/drawing/2014/main" xmlns="" id="{2DA8CFEE-324C-4BF2-0CD0-E764759AC0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61" y="839"/>
                <a:ext cx="23" cy="22"/>
              </a:xfrm>
              <a:custGeom>
                <a:avLst/>
                <a:gdLst>
                  <a:gd name="T0" fmla="*/ 905 w 1101"/>
                  <a:gd name="T1" fmla="*/ 906 h 1102"/>
                  <a:gd name="T2" fmla="*/ 196 w 1101"/>
                  <a:gd name="T3" fmla="*/ 906 h 1102"/>
                  <a:gd name="T4" fmla="*/ 196 w 1101"/>
                  <a:gd name="T5" fmla="*/ 196 h 1102"/>
                  <a:gd name="T6" fmla="*/ 905 w 1101"/>
                  <a:gd name="T7" fmla="*/ 196 h 1102"/>
                  <a:gd name="T8" fmla="*/ 905 w 1101"/>
                  <a:gd name="T9" fmla="*/ 906 h 1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2">
                    <a:moveTo>
                      <a:pt x="905" y="906"/>
                    </a:moveTo>
                    <a:cubicBezTo>
                      <a:pt x="709" y="1102"/>
                      <a:pt x="391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82" name="Freeform 22">
                <a:extLst>
                  <a:ext uri="{FF2B5EF4-FFF2-40B4-BE49-F238E27FC236}">
                    <a16:creationId xmlns:a16="http://schemas.microsoft.com/office/drawing/2014/main" xmlns="" id="{60FACAD6-A3F4-77F7-AD44-B20D5BFAE7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95" y="873"/>
                <a:ext cx="23" cy="22"/>
              </a:xfrm>
              <a:custGeom>
                <a:avLst/>
                <a:gdLst>
                  <a:gd name="T0" fmla="*/ 906 w 1102"/>
                  <a:gd name="T1" fmla="*/ 905 h 1101"/>
                  <a:gd name="T2" fmla="*/ 196 w 1102"/>
                  <a:gd name="T3" fmla="*/ 905 h 1101"/>
                  <a:gd name="T4" fmla="*/ 196 w 1102"/>
                  <a:gd name="T5" fmla="*/ 196 h 1101"/>
                  <a:gd name="T6" fmla="*/ 906 w 1102"/>
                  <a:gd name="T7" fmla="*/ 196 h 1101"/>
                  <a:gd name="T8" fmla="*/ 906 w 1102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2" h="1101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09"/>
                      <a:pt x="906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83" name="Freeform 23">
                <a:extLst>
                  <a:ext uri="{FF2B5EF4-FFF2-40B4-BE49-F238E27FC236}">
                    <a16:creationId xmlns:a16="http://schemas.microsoft.com/office/drawing/2014/main" xmlns="" id="{3DE1CEDA-EEEF-10A6-09B3-356BE03DDA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9" y="907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1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84" name="Freeform 24">
                <a:extLst>
                  <a:ext uri="{FF2B5EF4-FFF2-40B4-BE49-F238E27FC236}">
                    <a16:creationId xmlns:a16="http://schemas.microsoft.com/office/drawing/2014/main" xmlns="" id="{BACF9667-F7C0-4602-5ACD-827DBCBC40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63" y="941"/>
                <a:ext cx="23" cy="23"/>
              </a:xfrm>
              <a:custGeom>
                <a:avLst/>
                <a:gdLst>
                  <a:gd name="T0" fmla="*/ 905 w 1101"/>
                  <a:gd name="T1" fmla="*/ 906 h 1102"/>
                  <a:gd name="T2" fmla="*/ 196 w 1101"/>
                  <a:gd name="T3" fmla="*/ 906 h 1102"/>
                  <a:gd name="T4" fmla="*/ 196 w 1101"/>
                  <a:gd name="T5" fmla="*/ 196 h 1102"/>
                  <a:gd name="T6" fmla="*/ 905 w 1101"/>
                  <a:gd name="T7" fmla="*/ 196 h 1102"/>
                  <a:gd name="T8" fmla="*/ 905 w 1101"/>
                  <a:gd name="T9" fmla="*/ 906 h 1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2">
                    <a:moveTo>
                      <a:pt x="905" y="906"/>
                    </a:moveTo>
                    <a:cubicBezTo>
                      <a:pt x="709" y="1102"/>
                      <a:pt x="392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85" name="Freeform 25">
                <a:extLst>
                  <a:ext uri="{FF2B5EF4-FFF2-40B4-BE49-F238E27FC236}">
                    <a16:creationId xmlns:a16="http://schemas.microsoft.com/office/drawing/2014/main" xmlns="" id="{889BEA11-CE5E-DBC9-2FEF-FE3F7FF5BB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88" y="322"/>
                <a:ext cx="23" cy="23"/>
              </a:xfrm>
              <a:custGeom>
                <a:avLst/>
                <a:gdLst>
                  <a:gd name="T0" fmla="*/ 906 w 1101"/>
                  <a:gd name="T1" fmla="*/ 906 h 1102"/>
                  <a:gd name="T2" fmla="*/ 196 w 1101"/>
                  <a:gd name="T3" fmla="*/ 906 h 1102"/>
                  <a:gd name="T4" fmla="*/ 196 w 1101"/>
                  <a:gd name="T5" fmla="*/ 196 h 1102"/>
                  <a:gd name="T6" fmla="*/ 906 w 1101"/>
                  <a:gd name="T7" fmla="*/ 196 h 1102"/>
                  <a:gd name="T8" fmla="*/ 906 w 1101"/>
                  <a:gd name="T9" fmla="*/ 906 h 1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2">
                    <a:moveTo>
                      <a:pt x="906" y="906"/>
                    </a:moveTo>
                    <a:cubicBezTo>
                      <a:pt x="710" y="1102"/>
                      <a:pt x="392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1" y="392"/>
                      <a:pt x="1101" y="710"/>
                      <a:pt x="906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86" name="Oval 26">
                <a:extLst>
                  <a:ext uri="{FF2B5EF4-FFF2-40B4-BE49-F238E27FC236}">
                    <a16:creationId xmlns:a16="http://schemas.microsoft.com/office/drawing/2014/main" xmlns="" id="{E4017A20-6A98-14A3-5BAA-AC5628727C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23" y="357"/>
                <a:ext cx="21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87" name="Oval 27">
                <a:extLst>
                  <a:ext uri="{FF2B5EF4-FFF2-40B4-BE49-F238E27FC236}">
                    <a16:creationId xmlns:a16="http://schemas.microsoft.com/office/drawing/2014/main" xmlns="" id="{AB7BE0E9-D968-18AC-C1C5-42E9B03383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58" y="391"/>
                <a:ext cx="20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88" name="Freeform 28">
                <a:extLst>
                  <a:ext uri="{FF2B5EF4-FFF2-40B4-BE49-F238E27FC236}">
                    <a16:creationId xmlns:a16="http://schemas.microsoft.com/office/drawing/2014/main" xmlns="" id="{AF7F621B-D147-8F3A-2DE5-E1FBBE1695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91" y="424"/>
                <a:ext cx="22" cy="23"/>
              </a:xfrm>
              <a:custGeom>
                <a:avLst/>
                <a:gdLst>
                  <a:gd name="T0" fmla="*/ 906 w 1101"/>
                  <a:gd name="T1" fmla="*/ 906 h 1102"/>
                  <a:gd name="T2" fmla="*/ 196 w 1101"/>
                  <a:gd name="T3" fmla="*/ 906 h 1102"/>
                  <a:gd name="T4" fmla="*/ 196 w 1101"/>
                  <a:gd name="T5" fmla="*/ 196 h 1102"/>
                  <a:gd name="T6" fmla="*/ 906 w 1101"/>
                  <a:gd name="T7" fmla="*/ 196 h 1102"/>
                  <a:gd name="T8" fmla="*/ 906 w 1101"/>
                  <a:gd name="T9" fmla="*/ 906 h 1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2">
                    <a:moveTo>
                      <a:pt x="906" y="906"/>
                    </a:moveTo>
                    <a:cubicBezTo>
                      <a:pt x="710" y="1102"/>
                      <a:pt x="392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1" y="392"/>
                      <a:pt x="1101" y="710"/>
                      <a:pt x="906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89" name="Freeform 29">
                <a:extLst>
                  <a:ext uri="{FF2B5EF4-FFF2-40B4-BE49-F238E27FC236}">
                    <a16:creationId xmlns:a16="http://schemas.microsoft.com/office/drawing/2014/main" xmlns="" id="{FB3D5F39-3903-FD1A-2A8F-E42A715D3B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25" y="458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90" name="Freeform 30">
                <a:extLst>
                  <a:ext uri="{FF2B5EF4-FFF2-40B4-BE49-F238E27FC236}">
                    <a16:creationId xmlns:a16="http://schemas.microsoft.com/office/drawing/2014/main" xmlns="" id="{CF1C67B0-9CCB-47E5-3287-9CC9230FC0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59" y="492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5 w 1101"/>
                  <a:gd name="T3" fmla="*/ 905 h 1101"/>
                  <a:gd name="T4" fmla="*/ 195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1" y="1101"/>
                      <a:pt x="195" y="905"/>
                    </a:cubicBezTo>
                    <a:cubicBezTo>
                      <a:pt x="0" y="709"/>
                      <a:pt x="0" y="392"/>
                      <a:pt x="195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91" name="Freeform 31">
                <a:extLst>
                  <a:ext uri="{FF2B5EF4-FFF2-40B4-BE49-F238E27FC236}">
                    <a16:creationId xmlns:a16="http://schemas.microsoft.com/office/drawing/2014/main" xmlns="" id="{69C87790-B6B3-9A15-A363-E9B5B14218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93" y="526"/>
                <a:ext cx="23" cy="23"/>
              </a:xfrm>
              <a:custGeom>
                <a:avLst/>
                <a:gdLst>
                  <a:gd name="T0" fmla="*/ 906 w 1101"/>
                  <a:gd name="T1" fmla="*/ 906 h 1102"/>
                  <a:gd name="T2" fmla="*/ 196 w 1101"/>
                  <a:gd name="T3" fmla="*/ 906 h 1102"/>
                  <a:gd name="T4" fmla="*/ 196 w 1101"/>
                  <a:gd name="T5" fmla="*/ 196 h 1102"/>
                  <a:gd name="T6" fmla="*/ 906 w 1101"/>
                  <a:gd name="T7" fmla="*/ 196 h 1102"/>
                  <a:gd name="T8" fmla="*/ 906 w 1101"/>
                  <a:gd name="T9" fmla="*/ 906 h 1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2">
                    <a:moveTo>
                      <a:pt x="906" y="906"/>
                    </a:moveTo>
                    <a:cubicBezTo>
                      <a:pt x="710" y="1102"/>
                      <a:pt x="392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1" y="392"/>
                      <a:pt x="1101" y="710"/>
                      <a:pt x="906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92" name="Freeform 32">
                <a:extLst>
                  <a:ext uri="{FF2B5EF4-FFF2-40B4-BE49-F238E27FC236}">
                    <a16:creationId xmlns:a16="http://schemas.microsoft.com/office/drawing/2014/main" xmlns="" id="{BCA0CBCB-0DF4-FB19-1BC2-B569D58FF3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27" y="560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93" name="Freeform 33">
                <a:extLst>
                  <a:ext uri="{FF2B5EF4-FFF2-40B4-BE49-F238E27FC236}">
                    <a16:creationId xmlns:a16="http://schemas.microsoft.com/office/drawing/2014/main" xmlns="" id="{77E2DDBC-1E39-07A3-4502-9FACC514D8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61" y="594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1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94" name="Freeform 34">
                <a:extLst>
                  <a:ext uri="{FF2B5EF4-FFF2-40B4-BE49-F238E27FC236}">
                    <a16:creationId xmlns:a16="http://schemas.microsoft.com/office/drawing/2014/main" xmlns="" id="{93385B0B-7D4F-1B83-AB61-110ABF1E00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95" y="628"/>
                <a:ext cx="23" cy="23"/>
              </a:xfrm>
              <a:custGeom>
                <a:avLst/>
                <a:gdLst>
                  <a:gd name="T0" fmla="*/ 906 w 1101"/>
                  <a:gd name="T1" fmla="*/ 906 h 1102"/>
                  <a:gd name="T2" fmla="*/ 196 w 1101"/>
                  <a:gd name="T3" fmla="*/ 906 h 1102"/>
                  <a:gd name="T4" fmla="*/ 196 w 1101"/>
                  <a:gd name="T5" fmla="*/ 196 h 1102"/>
                  <a:gd name="T6" fmla="*/ 906 w 1101"/>
                  <a:gd name="T7" fmla="*/ 196 h 1102"/>
                  <a:gd name="T8" fmla="*/ 906 w 1101"/>
                  <a:gd name="T9" fmla="*/ 906 h 1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2">
                    <a:moveTo>
                      <a:pt x="906" y="906"/>
                    </a:moveTo>
                    <a:cubicBezTo>
                      <a:pt x="710" y="1102"/>
                      <a:pt x="392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1" y="392"/>
                      <a:pt x="1101" y="710"/>
                      <a:pt x="906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95" name="Freeform 35">
                <a:extLst>
                  <a:ext uri="{FF2B5EF4-FFF2-40B4-BE49-F238E27FC236}">
                    <a16:creationId xmlns:a16="http://schemas.microsoft.com/office/drawing/2014/main" xmlns="" id="{EC38651A-4F7E-7AE5-BB65-06A9EF3575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29" y="662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96" name="Freeform 36">
                <a:extLst>
                  <a:ext uri="{FF2B5EF4-FFF2-40B4-BE49-F238E27FC236}">
                    <a16:creationId xmlns:a16="http://schemas.microsoft.com/office/drawing/2014/main" xmlns="" id="{CB7C2643-9422-22D1-A120-C3697E0BEF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63" y="696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5 w 1101"/>
                  <a:gd name="T3" fmla="*/ 905 h 1101"/>
                  <a:gd name="T4" fmla="*/ 195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1" y="1101"/>
                      <a:pt x="195" y="905"/>
                    </a:cubicBezTo>
                    <a:cubicBezTo>
                      <a:pt x="0" y="709"/>
                      <a:pt x="0" y="392"/>
                      <a:pt x="195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97" name="Freeform 37">
                <a:extLst>
                  <a:ext uri="{FF2B5EF4-FFF2-40B4-BE49-F238E27FC236}">
                    <a16:creationId xmlns:a16="http://schemas.microsoft.com/office/drawing/2014/main" xmlns="" id="{70612471-20DB-D0C9-B742-3276696269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7" y="730"/>
                <a:ext cx="23" cy="23"/>
              </a:xfrm>
              <a:custGeom>
                <a:avLst/>
                <a:gdLst>
                  <a:gd name="T0" fmla="*/ 906 w 1101"/>
                  <a:gd name="T1" fmla="*/ 906 h 1102"/>
                  <a:gd name="T2" fmla="*/ 196 w 1101"/>
                  <a:gd name="T3" fmla="*/ 906 h 1102"/>
                  <a:gd name="T4" fmla="*/ 196 w 1101"/>
                  <a:gd name="T5" fmla="*/ 196 h 1102"/>
                  <a:gd name="T6" fmla="*/ 906 w 1101"/>
                  <a:gd name="T7" fmla="*/ 196 h 1102"/>
                  <a:gd name="T8" fmla="*/ 906 w 1101"/>
                  <a:gd name="T9" fmla="*/ 906 h 1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2">
                    <a:moveTo>
                      <a:pt x="906" y="906"/>
                    </a:moveTo>
                    <a:cubicBezTo>
                      <a:pt x="710" y="1102"/>
                      <a:pt x="392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1" y="392"/>
                      <a:pt x="1101" y="710"/>
                      <a:pt x="906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98" name="Freeform 38">
                <a:extLst>
                  <a:ext uri="{FF2B5EF4-FFF2-40B4-BE49-F238E27FC236}">
                    <a16:creationId xmlns:a16="http://schemas.microsoft.com/office/drawing/2014/main" xmlns="" id="{19380760-B54D-AC0E-339F-FEFC9578D1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31" y="764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99" name="Freeform 39">
                <a:extLst>
                  <a:ext uri="{FF2B5EF4-FFF2-40B4-BE49-F238E27FC236}">
                    <a16:creationId xmlns:a16="http://schemas.microsoft.com/office/drawing/2014/main" xmlns="" id="{09938DD5-E515-12E5-734C-79D6148291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65" y="798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5 w 1101"/>
                  <a:gd name="T3" fmla="*/ 905 h 1101"/>
                  <a:gd name="T4" fmla="*/ 195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1" y="1101"/>
                      <a:pt x="195" y="905"/>
                    </a:cubicBezTo>
                    <a:cubicBezTo>
                      <a:pt x="0" y="709"/>
                      <a:pt x="0" y="392"/>
                      <a:pt x="195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00" name="Freeform 40">
                <a:extLst>
                  <a:ext uri="{FF2B5EF4-FFF2-40B4-BE49-F238E27FC236}">
                    <a16:creationId xmlns:a16="http://schemas.microsoft.com/office/drawing/2014/main" xmlns="" id="{D37E6696-F247-7966-FFB6-43F733CAFE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99" y="832"/>
                <a:ext cx="23" cy="23"/>
              </a:xfrm>
              <a:custGeom>
                <a:avLst/>
                <a:gdLst>
                  <a:gd name="T0" fmla="*/ 906 w 1101"/>
                  <a:gd name="T1" fmla="*/ 906 h 1102"/>
                  <a:gd name="T2" fmla="*/ 196 w 1101"/>
                  <a:gd name="T3" fmla="*/ 906 h 1102"/>
                  <a:gd name="T4" fmla="*/ 196 w 1101"/>
                  <a:gd name="T5" fmla="*/ 196 h 1102"/>
                  <a:gd name="T6" fmla="*/ 906 w 1101"/>
                  <a:gd name="T7" fmla="*/ 196 h 1102"/>
                  <a:gd name="T8" fmla="*/ 906 w 1101"/>
                  <a:gd name="T9" fmla="*/ 906 h 1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2">
                    <a:moveTo>
                      <a:pt x="906" y="906"/>
                    </a:moveTo>
                    <a:cubicBezTo>
                      <a:pt x="710" y="1102"/>
                      <a:pt x="392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1" y="392"/>
                      <a:pt x="1101" y="710"/>
                      <a:pt x="906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01" name="Freeform 41">
                <a:extLst>
                  <a:ext uri="{FF2B5EF4-FFF2-40B4-BE49-F238E27FC236}">
                    <a16:creationId xmlns:a16="http://schemas.microsoft.com/office/drawing/2014/main" xmlns="" id="{5D822E1F-95BC-6994-EE4B-F401A865D0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33" y="866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02" name="Freeform 42">
                <a:extLst>
                  <a:ext uri="{FF2B5EF4-FFF2-40B4-BE49-F238E27FC236}">
                    <a16:creationId xmlns:a16="http://schemas.microsoft.com/office/drawing/2014/main" xmlns="" id="{24BC9D44-12D8-EF6C-2163-6ABF227430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67" y="900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5 w 1101"/>
                  <a:gd name="T3" fmla="*/ 905 h 1101"/>
                  <a:gd name="T4" fmla="*/ 195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1" y="1101"/>
                      <a:pt x="195" y="905"/>
                    </a:cubicBezTo>
                    <a:cubicBezTo>
                      <a:pt x="0" y="709"/>
                      <a:pt x="0" y="392"/>
                      <a:pt x="195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03" name="Freeform 43">
                <a:extLst>
                  <a:ext uri="{FF2B5EF4-FFF2-40B4-BE49-F238E27FC236}">
                    <a16:creationId xmlns:a16="http://schemas.microsoft.com/office/drawing/2014/main" xmlns="" id="{B6A57EAE-AE35-9ADF-772B-AA6CFB9B12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01" y="934"/>
                <a:ext cx="23" cy="23"/>
              </a:xfrm>
              <a:custGeom>
                <a:avLst/>
                <a:gdLst>
                  <a:gd name="T0" fmla="*/ 906 w 1101"/>
                  <a:gd name="T1" fmla="*/ 906 h 1102"/>
                  <a:gd name="T2" fmla="*/ 196 w 1101"/>
                  <a:gd name="T3" fmla="*/ 906 h 1102"/>
                  <a:gd name="T4" fmla="*/ 196 w 1101"/>
                  <a:gd name="T5" fmla="*/ 196 h 1102"/>
                  <a:gd name="T6" fmla="*/ 906 w 1101"/>
                  <a:gd name="T7" fmla="*/ 196 h 1102"/>
                  <a:gd name="T8" fmla="*/ 906 w 1101"/>
                  <a:gd name="T9" fmla="*/ 906 h 1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2">
                    <a:moveTo>
                      <a:pt x="906" y="906"/>
                    </a:moveTo>
                    <a:cubicBezTo>
                      <a:pt x="710" y="1102"/>
                      <a:pt x="392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1" y="392"/>
                      <a:pt x="1101" y="710"/>
                      <a:pt x="906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04" name="Freeform 44">
                <a:extLst>
                  <a:ext uri="{FF2B5EF4-FFF2-40B4-BE49-F238E27FC236}">
                    <a16:creationId xmlns:a16="http://schemas.microsoft.com/office/drawing/2014/main" xmlns="" id="{F82233BD-E457-C23E-6FE0-85E03ABD01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35" y="968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05" name="Freeform 45">
                <a:extLst>
                  <a:ext uri="{FF2B5EF4-FFF2-40B4-BE49-F238E27FC236}">
                    <a16:creationId xmlns:a16="http://schemas.microsoft.com/office/drawing/2014/main" xmlns="" id="{4B82122D-3934-05FC-3ACF-6AD385039A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61" y="349"/>
                <a:ext cx="23" cy="23"/>
              </a:xfrm>
              <a:custGeom>
                <a:avLst/>
                <a:gdLst>
                  <a:gd name="T0" fmla="*/ 906 w 1102"/>
                  <a:gd name="T1" fmla="*/ 906 h 1101"/>
                  <a:gd name="T2" fmla="*/ 196 w 1102"/>
                  <a:gd name="T3" fmla="*/ 906 h 1101"/>
                  <a:gd name="T4" fmla="*/ 196 w 1102"/>
                  <a:gd name="T5" fmla="*/ 196 h 1101"/>
                  <a:gd name="T6" fmla="*/ 906 w 1102"/>
                  <a:gd name="T7" fmla="*/ 196 h 1101"/>
                  <a:gd name="T8" fmla="*/ 906 w 1102"/>
                  <a:gd name="T9" fmla="*/ 906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2" h="1101">
                    <a:moveTo>
                      <a:pt x="906" y="906"/>
                    </a:moveTo>
                    <a:cubicBezTo>
                      <a:pt x="710" y="1101"/>
                      <a:pt x="392" y="1101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10"/>
                      <a:pt x="906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06" name="Freeform 46">
                <a:extLst>
                  <a:ext uri="{FF2B5EF4-FFF2-40B4-BE49-F238E27FC236}">
                    <a16:creationId xmlns:a16="http://schemas.microsoft.com/office/drawing/2014/main" xmlns="" id="{3217C5E5-C4EF-1476-A799-D7214F1CEC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95" y="383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07" name="Oval 47">
                <a:extLst>
                  <a:ext uri="{FF2B5EF4-FFF2-40B4-BE49-F238E27FC236}">
                    <a16:creationId xmlns:a16="http://schemas.microsoft.com/office/drawing/2014/main" xmlns="" id="{91289609-88B0-6F6E-B26C-4AC5725D51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30" y="418"/>
                <a:ext cx="21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08" name="Freeform 48">
                <a:extLst>
                  <a:ext uri="{FF2B5EF4-FFF2-40B4-BE49-F238E27FC236}">
                    <a16:creationId xmlns:a16="http://schemas.microsoft.com/office/drawing/2014/main" xmlns="" id="{3FC6DC77-93BE-E8D6-6194-8629B6FFB3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63" y="451"/>
                <a:ext cx="23" cy="23"/>
              </a:xfrm>
              <a:custGeom>
                <a:avLst/>
                <a:gdLst>
                  <a:gd name="T0" fmla="*/ 906 w 1102"/>
                  <a:gd name="T1" fmla="*/ 906 h 1101"/>
                  <a:gd name="T2" fmla="*/ 196 w 1102"/>
                  <a:gd name="T3" fmla="*/ 906 h 1101"/>
                  <a:gd name="T4" fmla="*/ 196 w 1102"/>
                  <a:gd name="T5" fmla="*/ 196 h 1101"/>
                  <a:gd name="T6" fmla="*/ 906 w 1102"/>
                  <a:gd name="T7" fmla="*/ 196 h 1101"/>
                  <a:gd name="T8" fmla="*/ 906 w 1102"/>
                  <a:gd name="T9" fmla="*/ 906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2" h="1101">
                    <a:moveTo>
                      <a:pt x="906" y="906"/>
                    </a:moveTo>
                    <a:cubicBezTo>
                      <a:pt x="710" y="1101"/>
                      <a:pt x="392" y="1101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10"/>
                      <a:pt x="906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09" name="Freeform 49">
                <a:extLst>
                  <a:ext uri="{FF2B5EF4-FFF2-40B4-BE49-F238E27FC236}">
                    <a16:creationId xmlns:a16="http://schemas.microsoft.com/office/drawing/2014/main" xmlns="" id="{181EC4A5-04A3-71CA-13DF-DB70987D43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97" y="486"/>
                <a:ext cx="23" cy="22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10" name="Freeform 50">
                <a:extLst>
                  <a:ext uri="{FF2B5EF4-FFF2-40B4-BE49-F238E27FC236}">
                    <a16:creationId xmlns:a16="http://schemas.microsoft.com/office/drawing/2014/main" xmlns="" id="{52FC89F6-C882-B543-CB30-8C6E7F0C4C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31" y="520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5 h 1101"/>
                  <a:gd name="T6" fmla="*/ 905 w 1101"/>
                  <a:gd name="T7" fmla="*/ 195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5"/>
                    </a:cubicBezTo>
                    <a:cubicBezTo>
                      <a:pt x="392" y="0"/>
                      <a:pt x="709" y="0"/>
                      <a:pt x="905" y="195"/>
                    </a:cubicBezTo>
                    <a:cubicBezTo>
                      <a:pt x="1101" y="391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11" name="Oval 51">
                <a:extLst>
                  <a:ext uri="{FF2B5EF4-FFF2-40B4-BE49-F238E27FC236}">
                    <a16:creationId xmlns:a16="http://schemas.microsoft.com/office/drawing/2014/main" xmlns="" id="{849A701D-9A2E-D8D9-0CBD-E8E4554156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66" y="555"/>
                <a:ext cx="21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12" name="Freeform 52">
                <a:extLst>
                  <a:ext uri="{FF2B5EF4-FFF2-40B4-BE49-F238E27FC236}">
                    <a16:creationId xmlns:a16="http://schemas.microsoft.com/office/drawing/2014/main" xmlns="" id="{9798F68D-7240-BB44-18CC-EFCA71722F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99" y="588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13" name="Freeform 53">
                <a:extLst>
                  <a:ext uri="{FF2B5EF4-FFF2-40B4-BE49-F238E27FC236}">
                    <a16:creationId xmlns:a16="http://schemas.microsoft.com/office/drawing/2014/main" xmlns="" id="{15610DD7-DDCA-3C22-EFA8-0B009FECCD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33" y="622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5 h 1101"/>
                  <a:gd name="T6" fmla="*/ 905 w 1101"/>
                  <a:gd name="T7" fmla="*/ 195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5"/>
                    </a:cubicBezTo>
                    <a:cubicBezTo>
                      <a:pt x="392" y="0"/>
                      <a:pt x="709" y="0"/>
                      <a:pt x="905" y="195"/>
                    </a:cubicBezTo>
                    <a:cubicBezTo>
                      <a:pt x="1101" y="391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14" name="Freeform 54">
                <a:extLst>
                  <a:ext uri="{FF2B5EF4-FFF2-40B4-BE49-F238E27FC236}">
                    <a16:creationId xmlns:a16="http://schemas.microsoft.com/office/drawing/2014/main" xmlns="" id="{55822559-52AD-906B-7254-A65D9AA764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67" y="656"/>
                <a:ext cx="23" cy="23"/>
              </a:xfrm>
              <a:custGeom>
                <a:avLst/>
                <a:gdLst>
                  <a:gd name="T0" fmla="*/ 906 w 1102"/>
                  <a:gd name="T1" fmla="*/ 906 h 1101"/>
                  <a:gd name="T2" fmla="*/ 196 w 1102"/>
                  <a:gd name="T3" fmla="*/ 906 h 1101"/>
                  <a:gd name="T4" fmla="*/ 196 w 1102"/>
                  <a:gd name="T5" fmla="*/ 196 h 1101"/>
                  <a:gd name="T6" fmla="*/ 906 w 1102"/>
                  <a:gd name="T7" fmla="*/ 196 h 1101"/>
                  <a:gd name="T8" fmla="*/ 906 w 1102"/>
                  <a:gd name="T9" fmla="*/ 906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2" h="1101">
                    <a:moveTo>
                      <a:pt x="906" y="906"/>
                    </a:moveTo>
                    <a:cubicBezTo>
                      <a:pt x="710" y="1101"/>
                      <a:pt x="392" y="1101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10"/>
                      <a:pt x="906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15" name="Freeform 55">
                <a:extLst>
                  <a:ext uri="{FF2B5EF4-FFF2-40B4-BE49-F238E27FC236}">
                    <a16:creationId xmlns:a16="http://schemas.microsoft.com/office/drawing/2014/main" xmlns="" id="{06960C31-5105-0821-C55D-C1529EC8F7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01" y="690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16" name="Freeform 56">
                <a:extLst>
                  <a:ext uri="{FF2B5EF4-FFF2-40B4-BE49-F238E27FC236}">
                    <a16:creationId xmlns:a16="http://schemas.microsoft.com/office/drawing/2014/main" xmlns="" id="{E54DB3DD-637B-0637-4842-90E5FA2B65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35" y="724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5 h 1101"/>
                  <a:gd name="T6" fmla="*/ 905 w 1101"/>
                  <a:gd name="T7" fmla="*/ 195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5"/>
                    </a:cubicBezTo>
                    <a:cubicBezTo>
                      <a:pt x="392" y="0"/>
                      <a:pt x="709" y="0"/>
                      <a:pt x="905" y="195"/>
                    </a:cubicBezTo>
                    <a:cubicBezTo>
                      <a:pt x="1101" y="391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17" name="Freeform 57">
                <a:extLst>
                  <a:ext uri="{FF2B5EF4-FFF2-40B4-BE49-F238E27FC236}">
                    <a16:creationId xmlns:a16="http://schemas.microsoft.com/office/drawing/2014/main" xmlns="" id="{C817FA16-27D3-1110-2CEA-94CEDBAB6F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69" y="758"/>
                <a:ext cx="23" cy="23"/>
              </a:xfrm>
              <a:custGeom>
                <a:avLst/>
                <a:gdLst>
                  <a:gd name="T0" fmla="*/ 906 w 1102"/>
                  <a:gd name="T1" fmla="*/ 906 h 1101"/>
                  <a:gd name="T2" fmla="*/ 196 w 1102"/>
                  <a:gd name="T3" fmla="*/ 906 h 1101"/>
                  <a:gd name="T4" fmla="*/ 196 w 1102"/>
                  <a:gd name="T5" fmla="*/ 196 h 1101"/>
                  <a:gd name="T6" fmla="*/ 906 w 1102"/>
                  <a:gd name="T7" fmla="*/ 196 h 1101"/>
                  <a:gd name="T8" fmla="*/ 906 w 1102"/>
                  <a:gd name="T9" fmla="*/ 906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2" h="1101">
                    <a:moveTo>
                      <a:pt x="906" y="906"/>
                    </a:moveTo>
                    <a:cubicBezTo>
                      <a:pt x="710" y="1101"/>
                      <a:pt x="392" y="1101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10"/>
                      <a:pt x="906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18" name="Freeform 58">
                <a:extLst>
                  <a:ext uri="{FF2B5EF4-FFF2-40B4-BE49-F238E27FC236}">
                    <a16:creationId xmlns:a16="http://schemas.microsoft.com/office/drawing/2014/main" xmlns="" id="{29E9D49A-DBA9-1B89-760E-98BCF70AAB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3" y="792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19" name="Freeform 59">
                <a:extLst>
                  <a:ext uri="{FF2B5EF4-FFF2-40B4-BE49-F238E27FC236}">
                    <a16:creationId xmlns:a16="http://schemas.microsoft.com/office/drawing/2014/main" xmlns="" id="{69801057-D0F3-347D-5776-134A719269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37" y="826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5 h 1101"/>
                  <a:gd name="T6" fmla="*/ 905 w 1101"/>
                  <a:gd name="T7" fmla="*/ 195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5"/>
                    </a:cubicBezTo>
                    <a:cubicBezTo>
                      <a:pt x="392" y="0"/>
                      <a:pt x="709" y="0"/>
                      <a:pt x="905" y="195"/>
                    </a:cubicBezTo>
                    <a:cubicBezTo>
                      <a:pt x="1101" y="391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20" name="Freeform 60">
                <a:extLst>
                  <a:ext uri="{FF2B5EF4-FFF2-40B4-BE49-F238E27FC236}">
                    <a16:creationId xmlns:a16="http://schemas.microsoft.com/office/drawing/2014/main" xmlns="" id="{54CF00C0-409E-BFF2-A3B6-0178F1E961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71" y="860"/>
                <a:ext cx="23" cy="23"/>
              </a:xfrm>
              <a:custGeom>
                <a:avLst/>
                <a:gdLst>
                  <a:gd name="T0" fmla="*/ 906 w 1102"/>
                  <a:gd name="T1" fmla="*/ 906 h 1101"/>
                  <a:gd name="T2" fmla="*/ 196 w 1102"/>
                  <a:gd name="T3" fmla="*/ 906 h 1101"/>
                  <a:gd name="T4" fmla="*/ 196 w 1102"/>
                  <a:gd name="T5" fmla="*/ 196 h 1101"/>
                  <a:gd name="T6" fmla="*/ 906 w 1102"/>
                  <a:gd name="T7" fmla="*/ 196 h 1101"/>
                  <a:gd name="T8" fmla="*/ 906 w 1102"/>
                  <a:gd name="T9" fmla="*/ 906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2" h="1101">
                    <a:moveTo>
                      <a:pt x="906" y="906"/>
                    </a:moveTo>
                    <a:cubicBezTo>
                      <a:pt x="710" y="1101"/>
                      <a:pt x="392" y="1101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10"/>
                      <a:pt x="906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21" name="Freeform 61">
                <a:extLst>
                  <a:ext uri="{FF2B5EF4-FFF2-40B4-BE49-F238E27FC236}">
                    <a16:creationId xmlns:a16="http://schemas.microsoft.com/office/drawing/2014/main" xmlns="" id="{3AE5D209-C175-3312-DB16-CB5A117BC2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05" y="894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22" name="Freeform 62">
                <a:extLst>
                  <a:ext uri="{FF2B5EF4-FFF2-40B4-BE49-F238E27FC236}">
                    <a16:creationId xmlns:a16="http://schemas.microsoft.com/office/drawing/2014/main" xmlns="" id="{7B55CE05-C84A-7092-56AE-D53D3516F9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39" y="928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5 h 1101"/>
                  <a:gd name="T6" fmla="*/ 905 w 1101"/>
                  <a:gd name="T7" fmla="*/ 195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5"/>
                    </a:cubicBezTo>
                    <a:cubicBezTo>
                      <a:pt x="392" y="0"/>
                      <a:pt x="709" y="0"/>
                      <a:pt x="905" y="195"/>
                    </a:cubicBezTo>
                    <a:cubicBezTo>
                      <a:pt x="1101" y="391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23" name="Freeform 63">
                <a:extLst>
                  <a:ext uri="{FF2B5EF4-FFF2-40B4-BE49-F238E27FC236}">
                    <a16:creationId xmlns:a16="http://schemas.microsoft.com/office/drawing/2014/main" xmlns="" id="{F137A6EE-CB70-9DEF-BBBE-5920AEBE29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73" y="962"/>
                <a:ext cx="23" cy="23"/>
              </a:xfrm>
              <a:custGeom>
                <a:avLst/>
                <a:gdLst>
                  <a:gd name="T0" fmla="*/ 906 w 1102"/>
                  <a:gd name="T1" fmla="*/ 906 h 1101"/>
                  <a:gd name="T2" fmla="*/ 196 w 1102"/>
                  <a:gd name="T3" fmla="*/ 906 h 1101"/>
                  <a:gd name="T4" fmla="*/ 196 w 1102"/>
                  <a:gd name="T5" fmla="*/ 196 h 1101"/>
                  <a:gd name="T6" fmla="*/ 906 w 1102"/>
                  <a:gd name="T7" fmla="*/ 196 h 1101"/>
                  <a:gd name="T8" fmla="*/ 906 w 1102"/>
                  <a:gd name="T9" fmla="*/ 906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2" h="1101">
                    <a:moveTo>
                      <a:pt x="906" y="906"/>
                    </a:moveTo>
                    <a:cubicBezTo>
                      <a:pt x="710" y="1101"/>
                      <a:pt x="392" y="1101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10"/>
                      <a:pt x="906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24" name="Freeform 64">
                <a:extLst>
                  <a:ext uri="{FF2B5EF4-FFF2-40B4-BE49-F238E27FC236}">
                    <a16:creationId xmlns:a16="http://schemas.microsoft.com/office/drawing/2014/main" xmlns="" id="{F2AB86C8-18C8-D083-25C0-499E197662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07" y="996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25" name="Freeform 65">
                <a:extLst>
                  <a:ext uri="{FF2B5EF4-FFF2-40B4-BE49-F238E27FC236}">
                    <a16:creationId xmlns:a16="http://schemas.microsoft.com/office/drawing/2014/main" xmlns="" id="{3283399D-0FBF-5E65-692A-6DD26852CE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33" y="377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1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26" name="Freeform 66">
                <a:extLst>
                  <a:ext uri="{FF2B5EF4-FFF2-40B4-BE49-F238E27FC236}">
                    <a16:creationId xmlns:a16="http://schemas.microsoft.com/office/drawing/2014/main" xmlns="" id="{28429C41-A73D-A5D0-0380-2FFA1B4676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67" y="411"/>
                <a:ext cx="23" cy="23"/>
              </a:xfrm>
              <a:custGeom>
                <a:avLst/>
                <a:gdLst>
                  <a:gd name="T0" fmla="*/ 906 w 1102"/>
                  <a:gd name="T1" fmla="*/ 905 h 1101"/>
                  <a:gd name="T2" fmla="*/ 196 w 1102"/>
                  <a:gd name="T3" fmla="*/ 905 h 1101"/>
                  <a:gd name="T4" fmla="*/ 196 w 1102"/>
                  <a:gd name="T5" fmla="*/ 196 h 1101"/>
                  <a:gd name="T6" fmla="*/ 906 w 1102"/>
                  <a:gd name="T7" fmla="*/ 196 h 1101"/>
                  <a:gd name="T8" fmla="*/ 906 w 1102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2" h="1101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1"/>
                      <a:pt x="1102" y="709"/>
                      <a:pt x="906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27" name="Freeform 67">
                <a:extLst>
                  <a:ext uri="{FF2B5EF4-FFF2-40B4-BE49-F238E27FC236}">
                    <a16:creationId xmlns:a16="http://schemas.microsoft.com/office/drawing/2014/main" xmlns="" id="{91ADF76F-13B8-DD93-FD59-CE02ED86A0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01" y="445"/>
                <a:ext cx="23" cy="23"/>
              </a:xfrm>
              <a:custGeom>
                <a:avLst/>
                <a:gdLst>
                  <a:gd name="T0" fmla="*/ 905 w 1101"/>
                  <a:gd name="T1" fmla="*/ 906 h 1102"/>
                  <a:gd name="T2" fmla="*/ 196 w 1101"/>
                  <a:gd name="T3" fmla="*/ 906 h 1102"/>
                  <a:gd name="T4" fmla="*/ 196 w 1101"/>
                  <a:gd name="T5" fmla="*/ 196 h 1102"/>
                  <a:gd name="T6" fmla="*/ 905 w 1101"/>
                  <a:gd name="T7" fmla="*/ 196 h 1102"/>
                  <a:gd name="T8" fmla="*/ 905 w 1101"/>
                  <a:gd name="T9" fmla="*/ 906 h 1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2">
                    <a:moveTo>
                      <a:pt x="905" y="906"/>
                    </a:moveTo>
                    <a:cubicBezTo>
                      <a:pt x="709" y="1102"/>
                      <a:pt x="392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28" name="Freeform 68">
                <a:extLst>
                  <a:ext uri="{FF2B5EF4-FFF2-40B4-BE49-F238E27FC236}">
                    <a16:creationId xmlns:a16="http://schemas.microsoft.com/office/drawing/2014/main" xmlns="" id="{F0F41298-D52E-3E02-6F88-025CADD795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35" y="479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1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29" name="Freeform 69">
                <a:extLst>
                  <a:ext uri="{FF2B5EF4-FFF2-40B4-BE49-F238E27FC236}">
                    <a16:creationId xmlns:a16="http://schemas.microsoft.com/office/drawing/2014/main" xmlns="" id="{1EED447C-EC62-7F84-B30E-4CDF313D09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69" y="513"/>
                <a:ext cx="23" cy="23"/>
              </a:xfrm>
              <a:custGeom>
                <a:avLst/>
                <a:gdLst>
                  <a:gd name="T0" fmla="*/ 906 w 1102"/>
                  <a:gd name="T1" fmla="*/ 905 h 1101"/>
                  <a:gd name="T2" fmla="*/ 196 w 1102"/>
                  <a:gd name="T3" fmla="*/ 905 h 1101"/>
                  <a:gd name="T4" fmla="*/ 196 w 1102"/>
                  <a:gd name="T5" fmla="*/ 196 h 1101"/>
                  <a:gd name="T6" fmla="*/ 906 w 1102"/>
                  <a:gd name="T7" fmla="*/ 196 h 1101"/>
                  <a:gd name="T8" fmla="*/ 906 w 1102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2" h="1101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1"/>
                      <a:pt x="1102" y="709"/>
                      <a:pt x="906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30" name="Freeform 70">
                <a:extLst>
                  <a:ext uri="{FF2B5EF4-FFF2-40B4-BE49-F238E27FC236}">
                    <a16:creationId xmlns:a16="http://schemas.microsoft.com/office/drawing/2014/main" xmlns="" id="{B93475B9-2F32-3B9B-F0AF-4953713428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03" y="547"/>
                <a:ext cx="23" cy="23"/>
              </a:xfrm>
              <a:custGeom>
                <a:avLst/>
                <a:gdLst>
                  <a:gd name="T0" fmla="*/ 905 w 1101"/>
                  <a:gd name="T1" fmla="*/ 906 h 1102"/>
                  <a:gd name="T2" fmla="*/ 196 w 1101"/>
                  <a:gd name="T3" fmla="*/ 906 h 1102"/>
                  <a:gd name="T4" fmla="*/ 196 w 1101"/>
                  <a:gd name="T5" fmla="*/ 196 h 1102"/>
                  <a:gd name="T6" fmla="*/ 905 w 1101"/>
                  <a:gd name="T7" fmla="*/ 196 h 1102"/>
                  <a:gd name="T8" fmla="*/ 905 w 1101"/>
                  <a:gd name="T9" fmla="*/ 906 h 1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2">
                    <a:moveTo>
                      <a:pt x="905" y="906"/>
                    </a:moveTo>
                    <a:cubicBezTo>
                      <a:pt x="709" y="1102"/>
                      <a:pt x="392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31" name="Freeform 71">
                <a:extLst>
                  <a:ext uri="{FF2B5EF4-FFF2-40B4-BE49-F238E27FC236}">
                    <a16:creationId xmlns:a16="http://schemas.microsoft.com/office/drawing/2014/main" xmlns="" id="{7BBE4AC6-084C-1133-ADEC-A795A21A13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37" y="581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1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32" name="Freeform 72">
                <a:extLst>
                  <a:ext uri="{FF2B5EF4-FFF2-40B4-BE49-F238E27FC236}">
                    <a16:creationId xmlns:a16="http://schemas.microsoft.com/office/drawing/2014/main" xmlns="" id="{D0E02C24-EA0A-20E2-CBCE-7DD37613A7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71" y="615"/>
                <a:ext cx="23" cy="23"/>
              </a:xfrm>
              <a:custGeom>
                <a:avLst/>
                <a:gdLst>
                  <a:gd name="T0" fmla="*/ 906 w 1102"/>
                  <a:gd name="T1" fmla="*/ 905 h 1101"/>
                  <a:gd name="T2" fmla="*/ 196 w 1102"/>
                  <a:gd name="T3" fmla="*/ 905 h 1101"/>
                  <a:gd name="T4" fmla="*/ 196 w 1102"/>
                  <a:gd name="T5" fmla="*/ 196 h 1101"/>
                  <a:gd name="T6" fmla="*/ 906 w 1102"/>
                  <a:gd name="T7" fmla="*/ 196 h 1101"/>
                  <a:gd name="T8" fmla="*/ 906 w 1102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2" h="1101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09"/>
                      <a:pt x="906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33" name="Freeform 73">
                <a:extLst>
                  <a:ext uri="{FF2B5EF4-FFF2-40B4-BE49-F238E27FC236}">
                    <a16:creationId xmlns:a16="http://schemas.microsoft.com/office/drawing/2014/main" xmlns="" id="{7B93561E-5772-4823-71EF-6A98C7069E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05" y="649"/>
                <a:ext cx="23" cy="23"/>
              </a:xfrm>
              <a:custGeom>
                <a:avLst/>
                <a:gdLst>
                  <a:gd name="T0" fmla="*/ 905 w 1101"/>
                  <a:gd name="T1" fmla="*/ 906 h 1102"/>
                  <a:gd name="T2" fmla="*/ 196 w 1101"/>
                  <a:gd name="T3" fmla="*/ 906 h 1102"/>
                  <a:gd name="T4" fmla="*/ 196 w 1101"/>
                  <a:gd name="T5" fmla="*/ 196 h 1102"/>
                  <a:gd name="T6" fmla="*/ 905 w 1101"/>
                  <a:gd name="T7" fmla="*/ 196 h 1102"/>
                  <a:gd name="T8" fmla="*/ 905 w 1101"/>
                  <a:gd name="T9" fmla="*/ 906 h 1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2">
                    <a:moveTo>
                      <a:pt x="905" y="906"/>
                    </a:moveTo>
                    <a:cubicBezTo>
                      <a:pt x="709" y="1102"/>
                      <a:pt x="392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34" name="Freeform 74">
                <a:extLst>
                  <a:ext uri="{FF2B5EF4-FFF2-40B4-BE49-F238E27FC236}">
                    <a16:creationId xmlns:a16="http://schemas.microsoft.com/office/drawing/2014/main" xmlns="" id="{98DC8CFE-42DB-BDCF-E72F-65712228ED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39" y="684"/>
                <a:ext cx="23" cy="22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1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35" name="Freeform 75">
                <a:extLst>
                  <a:ext uri="{FF2B5EF4-FFF2-40B4-BE49-F238E27FC236}">
                    <a16:creationId xmlns:a16="http://schemas.microsoft.com/office/drawing/2014/main" xmlns="" id="{D975F4D2-4D89-93F4-F9E2-7351FEDDC7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73" y="718"/>
                <a:ext cx="23" cy="23"/>
              </a:xfrm>
              <a:custGeom>
                <a:avLst/>
                <a:gdLst>
                  <a:gd name="T0" fmla="*/ 906 w 1102"/>
                  <a:gd name="T1" fmla="*/ 905 h 1101"/>
                  <a:gd name="T2" fmla="*/ 196 w 1102"/>
                  <a:gd name="T3" fmla="*/ 905 h 1101"/>
                  <a:gd name="T4" fmla="*/ 196 w 1102"/>
                  <a:gd name="T5" fmla="*/ 196 h 1101"/>
                  <a:gd name="T6" fmla="*/ 906 w 1102"/>
                  <a:gd name="T7" fmla="*/ 196 h 1101"/>
                  <a:gd name="T8" fmla="*/ 906 w 1102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2" h="1101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09"/>
                      <a:pt x="906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36" name="Freeform 76">
                <a:extLst>
                  <a:ext uri="{FF2B5EF4-FFF2-40B4-BE49-F238E27FC236}">
                    <a16:creationId xmlns:a16="http://schemas.microsoft.com/office/drawing/2014/main" xmlns="" id="{A1EB9A5E-F56B-FD2F-354A-2A7D04C466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07" y="752"/>
                <a:ext cx="23" cy="23"/>
              </a:xfrm>
              <a:custGeom>
                <a:avLst/>
                <a:gdLst>
                  <a:gd name="T0" fmla="*/ 905 w 1101"/>
                  <a:gd name="T1" fmla="*/ 906 h 1102"/>
                  <a:gd name="T2" fmla="*/ 196 w 1101"/>
                  <a:gd name="T3" fmla="*/ 906 h 1102"/>
                  <a:gd name="T4" fmla="*/ 196 w 1101"/>
                  <a:gd name="T5" fmla="*/ 196 h 1102"/>
                  <a:gd name="T6" fmla="*/ 905 w 1101"/>
                  <a:gd name="T7" fmla="*/ 196 h 1102"/>
                  <a:gd name="T8" fmla="*/ 905 w 1101"/>
                  <a:gd name="T9" fmla="*/ 906 h 1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2">
                    <a:moveTo>
                      <a:pt x="905" y="906"/>
                    </a:moveTo>
                    <a:cubicBezTo>
                      <a:pt x="709" y="1102"/>
                      <a:pt x="392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37" name="Freeform 77">
                <a:extLst>
                  <a:ext uri="{FF2B5EF4-FFF2-40B4-BE49-F238E27FC236}">
                    <a16:creationId xmlns:a16="http://schemas.microsoft.com/office/drawing/2014/main" xmlns="" id="{C8DE69D6-6275-C7B6-EB1F-C8B94FF9CF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1" y="786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1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38" name="Freeform 78">
                <a:extLst>
                  <a:ext uri="{FF2B5EF4-FFF2-40B4-BE49-F238E27FC236}">
                    <a16:creationId xmlns:a16="http://schemas.microsoft.com/office/drawing/2014/main" xmlns="" id="{9FCB94E6-9106-A93E-1139-2A7633B14E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75" y="820"/>
                <a:ext cx="23" cy="23"/>
              </a:xfrm>
              <a:custGeom>
                <a:avLst/>
                <a:gdLst>
                  <a:gd name="T0" fmla="*/ 906 w 1102"/>
                  <a:gd name="T1" fmla="*/ 905 h 1101"/>
                  <a:gd name="T2" fmla="*/ 196 w 1102"/>
                  <a:gd name="T3" fmla="*/ 905 h 1101"/>
                  <a:gd name="T4" fmla="*/ 196 w 1102"/>
                  <a:gd name="T5" fmla="*/ 196 h 1101"/>
                  <a:gd name="T6" fmla="*/ 906 w 1102"/>
                  <a:gd name="T7" fmla="*/ 196 h 1101"/>
                  <a:gd name="T8" fmla="*/ 906 w 1102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2" h="1101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09"/>
                      <a:pt x="906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39" name="Freeform 79">
                <a:extLst>
                  <a:ext uri="{FF2B5EF4-FFF2-40B4-BE49-F238E27FC236}">
                    <a16:creationId xmlns:a16="http://schemas.microsoft.com/office/drawing/2014/main" xmlns="" id="{C8B59E8D-1D32-51EF-6745-640CAECBF8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9" y="854"/>
                <a:ext cx="23" cy="23"/>
              </a:xfrm>
              <a:custGeom>
                <a:avLst/>
                <a:gdLst>
                  <a:gd name="T0" fmla="*/ 905 w 1101"/>
                  <a:gd name="T1" fmla="*/ 906 h 1102"/>
                  <a:gd name="T2" fmla="*/ 196 w 1101"/>
                  <a:gd name="T3" fmla="*/ 906 h 1102"/>
                  <a:gd name="T4" fmla="*/ 196 w 1101"/>
                  <a:gd name="T5" fmla="*/ 196 h 1102"/>
                  <a:gd name="T6" fmla="*/ 905 w 1101"/>
                  <a:gd name="T7" fmla="*/ 196 h 1102"/>
                  <a:gd name="T8" fmla="*/ 905 w 1101"/>
                  <a:gd name="T9" fmla="*/ 906 h 1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2">
                    <a:moveTo>
                      <a:pt x="905" y="906"/>
                    </a:moveTo>
                    <a:cubicBezTo>
                      <a:pt x="709" y="1102"/>
                      <a:pt x="392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40" name="Freeform 80">
                <a:extLst>
                  <a:ext uri="{FF2B5EF4-FFF2-40B4-BE49-F238E27FC236}">
                    <a16:creationId xmlns:a16="http://schemas.microsoft.com/office/drawing/2014/main" xmlns="" id="{3CD6C3AF-B051-2A67-5EC1-BBFB6BB425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44" y="888"/>
                <a:ext cx="22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1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41" name="Freeform 81">
                <a:extLst>
                  <a:ext uri="{FF2B5EF4-FFF2-40B4-BE49-F238E27FC236}">
                    <a16:creationId xmlns:a16="http://schemas.microsoft.com/office/drawing/2014/main" xmlns="" id="{EE803497-E4BE-53D9-CDA7-D18D98A5BB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78" y="922"/>
                <a:ext cx="23" cy="23"/>
              </a:xfrm>
              <a:custGeom>
                <a:avLst/>
                <a:gdLst>
                  <a:gd name="T0" fmla="*/ 906 w 1102"/>
                  <a:gd name="T1" fmla="*/ 905 h 1101"/>
                  <a:gd name="T2" fmla="*/ 196 w 1102"/>
                  <a:gd name="T3" fmla="*/ 905 h 1101"/>
                  <a:gd name="T4" fmla="*/ 196 w 1102"/>
                  <a:gd name="T5" fmla="*/ 196 h 1101"/>
                  <a:gd name="T6" fmla="*/ 906 w 1102"/>
                  <a:gd name="T7" fmla="*/ 196 h 1101"/>
                  <a:gd name="T8" fmla="*/ 906 w 1102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2" h="1101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1"/>
                      <a:pt x="1102" y="709"/>
                      <a:pt x="906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42" name="Freeform 82">
                <a:extLst>
                  <a:ext uri="{FF2B5EF4-FFF2-40B4-BE49-F238E27FC236}">
                    <a16:creationId xmlns:a16="http://schemas.microsoft.com/office/drawing/2014/main" xmlns="" id="{741CC4FA-43E0-EA91-25F8-6A99A314FF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12" y="956"/>
                <a:ext cx="23" cy="23"/>
              </a:xfrm>
              <a:custGeom>
                <a:avLst/>
                <a:gdLst>
                  <a:gd name="T0" fmla="*/ 905 w 1101"/>
                  <a:gd name="T1" fmla="*/ 906 h 1102"/>
                  <a:gd name="T2" fmla="*/ 196 w 1101"/>
                  <a:gd name="T3" fmla="*/ 906 h 1102"/>
                  <a:gd name="T4" fmla="*/ 196 w 1101"/>
                  <a:gd name="T5" fmla="*/ 196 h 1102"/>
                  <a:gd name="T6" fmla="*/ 905 w 1101"/>
                  <a:gd name="T7" fmla="*/ 196 h 1102"/>
                  <a:gd name="T8" fmla="*/ 905 w 1101"/>
                  <a:gd name="T9" fmla="*/ 906 h 1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2">
                    <a:moveTo>
                      <a:pt x="905" y="906"/>
                    </a:moveTo>
                    <a:cubicBezTo>
                      <a:pt x="709" y="1102"/>
                      <a:pt x="392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43" name="Freeform 83">
                <a:extLst>
                  <a:ext uri="{FF2B5EF4-FFF2-40B4-BE49-F238E27FC236}">
                    <a16:creationId xmlns:a16="http://schemas.microsoft.com/office/drawing/2014/main" xmlns="" id="{7BB7607C-B589-6FD1-FE24-224B42B71A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46" y="990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1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44" name="Freeform 84">
                <a:extLst>
                  <a:ext uri="{FF2B5EF4-FFF2-40B4-BE49-F238E27FC236}">
                    <a16:creationId xmlns:a16="http://schemas.microsoft.com/office/drawing/2014/main" xmlns="" id="{B3D03997-9228-7CC1-F819-F426323D33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80" y="1024"/>
                <a:ext cx="23" cy="23"/>
              </a:xfrm>
              <a:custGeom>
                <a:avLst/>
                <a:gdLst>
                  <a:gd name="T0" fmla="*/ 906 w 1102"/>
                  <a:gd name="T1" fmla="*/ 905 h 1101"/>
                  <a:gd name="T2" fmla="*/ 196 w 1102"/>
                  <a:gd name="T3" fmla="*/ 905 h 1101"/>
                  <a:gd name="T4" fmla="*/ 196 w 1102"/>
                  <a:gd name="T5" fmla="*/ 196 h 1101"/>
                  <a:gd name="T6" fmla="*/ 906 w 1102"/>
                  <a:gd name="T7" fmla="*/ 196 h 1101"/>
                  <a:gd name="T8" fmla="*/ 906 w 1102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2" h="1101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09"/>
                      <a:pt x="906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45" name="Freeform 85">
                <a:extLst>
                  <a:ext uri="{FF2B5EF4-FFF2-40B4-BE49-F238E27FC236}">
                    <a16:creationId xmlns:a16="http://schemas.microsoft.com/office/drawing/2014/main" xmlns="" id="{A13EE0D3-FF03-2CE4-C7B4-BAD860FA18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05" y="405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46" name="Freeform 86">
                <a:extLst>
                  <a:ext uri="{FF2B5EF4-FFF2-40B4-BE49-F238E27FC236}">
                    <a16:creationId xmlns:a16="http://schemas.microsoft.com/office/drawing/2014/main" xmlns="" id="{65875AE0-2256-7FE7-EFFD-43A1100762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39" y="439"/>
                <a:ext cx="23" cy="23"/>
              </a:xfrm>
              <a:custGeom>
                <a:avLst/>
                <a:gdLst>
                  <a:gd name="T0" fmla="*/ 905 w 1101"/>
                  <a:gd name="T1" fmla="*/ 906 h 1102"/>
                  <a:gd name="T2" fmla="*/ 195 w 1101"/>
                  <a:gd name="T3" fmla="*/ 906 h 1102"/>
                  <a:gd name="T4" fmla="*/ 195 w 1101"/>
                  <a:gd name="T5" fmla="*/ 196 h 1102"/>
                  <a:gd name="T6" fmla="*/ 905 w 1101"/>
                  <a:gd name="T7" fmla="*/ 196 h 1102"/>
                  <a:gd name="T8" fmla="*/ 905 w 1101"/>
                  <a:gd name="T9" fmla="*/ 906 h 1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2">
                    <a:moveTo>
                      <a:pt x="905" y="906"/>
                    </a:moveTo>
                    <a:cubicBezTo>
                      <a:pt x="709" y="1102"/>
                      <a:pt x="391" y="1102"/>
                      <a:pt x="195" y="906"/>
                    </a:cubicBezTo>
                    <a:cubicBezTo>
                      <a:pt x="0" y="710"/>
                      <a:pt x="0" y="392"/>
                      <a:pt x="195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47" name="Freeform 87">
                <a:extLst>
                  <a:ext uri="{FF2B5EF4-FFF2-40B4-BE49-F238E27FC236}">
                    <a16:creationId xmlns:a16="http://schemas.microsoft.com/office/drawing/2014/main" xmlns="" id="{DDB2B306-C587-34DC-1FB5-B311BC0AED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3" y="473"/>
                <a:ext cx="23" cy="23"/>
              </a:xfrm>
              <a:custGeom>
                <a:avLst/>
                <a:gdLst>
                  <a:gd name="T0" fmla="*/ 906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6 w 1101"/>
                  <a:gd name="T7" fmla="*/ 196 h 1101"/>
                  <a:gd name="T8" fmla="*/ 906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1" y="392"/>
                      <a:pt x="1101" y="710"/>
                      <a:pt x="906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48" name="Freeform 88">
                <a:extLst>
                  <a:ext uri="{FF2B5EF4-FFF2-40B4-BE49-F238E27FC236}">
                    <a16:creationId xmlns:a16="http://schemas.microsoft.com/office/drawing/2014/main" xmlns="" id="{91AB5188-7595-C576-2B47-EE1E3126CD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07" y="507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49" name="Freeform 89">
                <a:extLst>
                  <a:ext uri="{FF2B5EF4-FFF2-40B4-BE49-F238E27FC236}">
                    <a16:creationId xmlns:a16="http://schemas.microsoft.com/office/drawing/2014/main" xmlns="" id="{A2F57FED-4B00-716E-D56C-921D84B843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41" y="541"/>
                <a:ext cx="23" cy="23"/>
              </a:xfrm>
              <a:custGeom>
                <a:avLst/>
                <a:gdLst>
                  <a:gd name="T0" fmla="*/ 905 w 1101"/>
                  <a:gd name="T1" fmla="*/ 906 h 1102"/>
                  <a:gd name="T2" fmla="*/ 195 w 1101"/>
                  <a:gd name="T3" fmla="*/ 906 h 1102"/>
                  <a:gd name="T4" fmla="*/ 195 w 1101"/>
                  <a:gd name="T5" fmla="*/ 196 h 1102"/>
                  <a:gd name="T6" fmla="*/ 905 w 1101"/>
                  <a:gd name="T7" fmla="*/ 196 h 1102"/>
                  <a:gd name="T8" fmla="*/ 905 w 1101"/>
                  <a:gd name="T9" fmla="*/ 906 h 1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2">
                    <a:moveTo>
                      <a:pt x="905" y="906"/>
                    </a:moveTo>
                    <a:cubicBezTo>
                      <a:pt x="709" y="1102"/>
                      <a:pt x="391" y="1102"/>
                      <a:pt x="195" y="906"/>
                    </a:cubicBezTo>
                    <a:cubicBezTo>
                      <a:pt x="0" y="710"/>
                      <a:pt x="0" y="392"/>
                      <a:pt x="195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50" name="Freeform 90">
                <a:extLst>
                  <a:ext uri="{FF2B5EF4-FFF2-40B4-BE49-F238E27FC236}">
                    <a16:creationId xmlns:a16="http://schemas.microsoft.com/office/drawing/2014/main" xmlns="" id="{E8F64724-6811-E743-5EC2-F0E0781E18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75" y="575"/>
                <a:ext cx="23" cy="23"/>
              </a:xfrm>
              <a:custGeom>
                <a:avLst/>
                <a:gdLst>
                  <a:gd name="T0" fmla="*/ 906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6 w 1101"/>
                  <a:gd name="T7" fmla="*/ 196 h 1101"/>
                  <a:gd name="T8" fmla="*/ 906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1" y="392"/>
                      <a:pt x="1101" y="710"/>
                      <a:pt x="906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51" name="Freeform 91">
                <a:extLst>
                  <a:ext uri="{FF2B5EF4-FFF2-40B4-BE49-F238E27FC236}">
                    <a16:creationId xmlns:a16="http://schemas.microsoft.com/office/drawing/2014/main" xmlns="" id="{1445EBA3-A8F3-4199-5321-AE2FB06231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09" y="609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52" name="Freeform 92">
                <a:extLst>
                  <a:ext uri="{FF2B5EF4-FFF2-40B4-BE49-F238E27FC236}">
                    <a16:creationId xmlns:a16="http://schemas.microsoft.com/office/drawing/2014/main" xmlns="" id="{9358FE9A-0F54-44C8-2A04-382DC91A0D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43" y="643"/>
                <a:ext cx="23" cy="23"/>
              </a:xfrm>
              <a:custGeom>
                <a:avLst/>
                <a:gdLst>
                  <a:gd name="T0" fmla="*/ 905 w 1101"/>
                  <a:gd name="T1" fmla="*/ 906 h 1102"/>
                  <a:gd name="T2" fmla="*/ 195 w 1101"/>
                  <a:gd name="T3" fmla="*/ 906 h 1102"/>
                  <a:gd name="T4" fmla="*/ 195 w 1101"/>
                  <a:gd name="T5" fmla="*/ 196 h 1102"/>
                  <a:gd name="T6" fmla="*/ 905 w 1101"/>
                  <a:gd name="T7" fmla="*/ 196 h 1102"/>
                  <a:gd name="T8" fmla="*/ 905 w 1101"/>
                  <a:gd name="T9" fmla="*/ 906 h 1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2">
                    <a:moveTo>
                      <a:pt x="905" y="906"/>
                    </a:moveTo>
                    <a:cubicBezTo>
                      <a:pt x="709" y="1102"/>
                      <a:pt x="391" y="1102"/>
                      <a:pt x="195" y="906"/>
                    </a:cubicBezTo>
                    <a:cubicBezTo>
                      <a:pt x="0" y="710"/>
                      <a:pt x="0" y="392"/>
                      <a:pt x="195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53" name="Freeform 93">
                <a:extLst>
                  <a:ext uri="{FF2B5EF4-FFF2-40B4-BE49-F238E27FC236}">
                    <a16:creationId xmlns:a16="http://schemas.microsoft.com/office/drawing/2014/main" xmlns="" id="{60967979-C82E-E08B-6C24-7FFD921F41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77" y="677"/>
                <a:ext cx="23" cy="23"/>
              </a:xfrm>
              <a:custGeom>
                <a:avLst/>
                <a:gdLst>
                  <a:gd name="T0" fmla="*/ 906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6 w 1101"/>
                  <a:gd name="T7" fmla="*/ 196 h 1101"/>
                  <a:gd name="T8" fmla="*/ 906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1" y="392"/>
                      <a:pt x="1101" y="710"/>
                      <a:pt x="906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54" name="Freeform 94">
                <a:extLst>
                  <a:ext uri="{FF2B5EF4-FFF2-40B4-BE49-F238E27FC236}">
                    <a16:creationId xmlns:a16="http://schemas.microsoft.com/office/drawing/2014/main" xmlns="" id="{740C8BBA-F822-767C-DBF2-C9D5FCC8EC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11" y="711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55" name="Freeform 95">
                <a:extLst>
                  <a:ext uri="{FF2B5EF4-FFF2-40B4-BE49-F238E27FC236}">
                    <a16:creationId xmlns:a16="http://schemas.microsoft.com/office/drawing/2014/main" xmlns="" id="{9F4F726F-E742-F471-2D9D-20CB48A27A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46" y="745"/>
                <a:ext cx="22" cy="23"/>
              </a:xfrm>
              <a:custGeom>
                <a:avLst/>
                <a:gdLst>
                  <a:gd name="T0" fmla="*/ 905 w 1101"/>
                  <a:gd name="T1" fmla="*/ 906 h 1102"/>
                  <a:gd name="T2" fmla="*/ 195 w 1101"/>
                  <a:gd name="T3" fmla="*/ 906 h 1102"/>
                  <a:gd name="T4" fmla="*/ 195 w 1101"/>
                  <a:gd name="T5" fmla="*/ 196 h 1102"/>
                  <a:gd name="T6" fmla="*/ 905 w 1101"/>
                  <a:gd name="T7" fmla="*/ 196 h 1102"/>
                  <a:gd name="T8" fmla="*/ 905 w 1101"/>
                  <a:gd name="T9" fmla="*/ 906 h 1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2">
                    <a:moveTo>
                      <a:pt x="905" y="906"/>
                    </a:moveTo>
                    <a:cubicBezTo>
                      <a:pt x="709" y="1102"/>
                      <a:pt x="391" y="1102"/>
                      <a:pt x="195" y="906"/>
                    </a:cubicBezTo>
                    <a:cubicBezTo>
                      <a:pt x="0" y="710"/>
                      <a:pt x="0" y="392"/>
                      <a:pt x="195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56" name="Freeform 96">
                <a:extLst>
                  <a:ext uri="{FF2B5EF4-FFF2-40B4-BE49-F238E27FC236}">
                    <a16:creationId xmlns:a16="http://schemas.microsoft.com/office/drawing/2014/main" xmlns="" id="{A6A552ED-FF9F-F2FC-2954-CC0B253070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80" y="779"/>
                <a:ext cx="23" cy="23"/>
              </a:xfrm>
              <a:custGeom>
                <a:avLst/>
                <a:gdLst>
                  <a:gd name="T0" fmla="*/ 906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6 w 1101"/>
                  <a:gd name="T7" fmla="*/ 196 h 1101"/>
                  <a:gd name="T8" fmla="*/ 906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1" y="392"/>
                      <a:pt x="1101" y="710"/>
                      <a:pt x="906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57" name="Oval 97">
                <a:extLst>
                  <a:ext uri="{FF2B5EF4-FFF2-40B4-BE49-F238E27FC236}">
                    <a16:creationId xmlns:a16="http://schemas.microsoft.com/office/drawing/2014/main" xmlns="" id="{F22F91F3-C367-D813-F5C7-1EAFB844D5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5" y="814"/>
                <a:ext cx="21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58" name="Oval 98">
                <a:extLst>
                  <a:ext uri="{FF2B5EF4-FFF2-40B4-BE49-F238E27FC236}">
                    <a16:creationId xmlns:a16="http://schemas.microsoft.com/office/drawing/2014/main" xmlns="" id="{E2A5C263-74A1-65BA-87C1-945C6EEFBF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49" y="848"/>
                <a:ext cx="21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59" name="Freeform 99">
                <a:extLst>
                  <a:ext uri="{FF2B5EF4-FFF2-40B4-BE49-F238E27FC236}">
                    <a16:creationId xmlns:a16="http://schemas.microsoft.com/office/drawing/2014/main" xmlns="" id="{9E232439-5803-D30E-9B4A-11E5BCBEC1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82" y="882"/>
                <a:ext cx="23" cy="22"/>
              </a:xfrm>
              <a:custGeom>
                <a:avLst/>
                <a:gdLst>
                  <a:gd name="T0" fmla="*/ 906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6 w 1101"/>
                  <a:gd name="T7" fmla="*/ 196 h 1101"/>
                  <a:gd name="T8" fmla="*/ 906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1" y="392"/>
                      <a:pt x="1101" y="710"/>
                      <a:pt x="906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60" name="Freeform 100">
                <a:extLst>
                  <a:ext uri="{FF2B5EF4-FFF2-40B4-BE49-F238E27FC236}">
                    <a16:creationId xmlns:a16="http://schemas.microsoft.com/office/drawing/2014/main" xmlns="" id="{DDC2D8F9-A56E-E924-5A84-048111CB5B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16" y="916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61" name="Freeform 101">
                <a:extLst>
                  <a:ext uri="{FF2B5EF4-FFF2-40B4-BE49-F238E27FC236}">
                    <a16:creationId xmlns:a16="http://schemas.microsoft.com/office/drawing/2014/main" xmlns="" id="{F67BB6E9-0981-B086-1C48-5F2E8FFB44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50" y="950"/>
                <a:ext cx="23" cy="23"/>
              </a:xfrm>
              <a:custGeom>
                <a:avLst/>
                <a:gdLst>
                  <a:gd name="T0" fmla="*/ 905 w 1101"/>
                  <a:gd name="T1" fmla="*/ 906 h 1102"/>
                  <a:gd name="T2" fmla="*/ 195 w 1101"/>
                  <a:gd name="T3" fmla="*/ 906 h 1102"/>
                  <a:gd name="T4" fmla="*/ 195 w 1101"/>
                  <a:gd name="T5" fmla="*/ 196 h 1102"/>
                  <a:gd name="T6" fmla="*/ 905 w 1101"/>
                  <a:gd name="T7" fmla="*/ 196 h 1102"/>
                  <a:gd name="T8" fmla="*/ 905 w 1101"/>
                  <a:gd name="T9" fmla="*/ 906 h 1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2">
                    <a:moveTo>
                      <a:pt x="905" y="906"/>
                    </a:moveTo>
                    <a:cubicBezTo>
                      <a:pt x="709" y="1102"/>
                      <a:pt x="391" y="1102"/>
                      <a:pt x="195" y="906"/>
                    </a:cubicBezTo>
                    <a:cubicBezTo>
                      <a:pt x="0" y="710"/>
                      <a:pt x="0" y="392"/>
                      <a:pt x="195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62" name="Freeform 102">
                <a:extLst>
                  <a:ext uri="{FF2B5EF4-FFF2-40B4-BE49-F238E27FC236}">
                    <a16:creationId xmlns:a16="http://schemas.microsoft.com/office/drawing/2014/main" xmlns="" id="{A3296AD7-50AA-5D08-801E-C55EF02EDE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4" y="984"/>
                <a:ext cx="23" cy="23"/>
              </a:xfrm>
              <a:custGeom>
                <a:avLst/>
                <a:gdLst>
                  <a:gd name="T0" fmla="*/ 906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6 w 1101"/>
                  <a:gd name="T7" fmla="*/ 196 h 1101"/>
                  <a:gd name="T8" fmla="*/ 906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1" y="392"/>
                      <a:pt x="1101" y="710"/>
                      <a:pt x="906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63" name="Freeform 103">
                <a:extLst>
                  <a:ext uri="{FF2B5EF4-FFF2-40B4-BE49-F238E27FC236}">
                    <a16:creationId xmlns:a16="http://schemas.microsoft.com/office/drawing/2014/main" xmlns="" id="{2A5DD321-C3C8-D231-D7F7-F8A5E73AA3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18" y="1018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64" name="Freeform 104">
                <a:extLst>
                  <a:ext uri="{FF2B5EF4-FFF2-40B4-BE49-F238E27FC236}">
                    <a16:creationId xmlns:a16="http://schemas.microsoft.com/office/drawing/2014/main" xmlns="" id="{0B2B17D8-C65C-ACC5-E268-6981860D57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52" y="1052"/>
                <a:ext cx="23" cy="23"/>
              </a:xfrm>
              <a:custGeom>
                <a:avLst/>
                <a:gdLst>
                  <a:gd name="T0" fmla="*/ 905 w 1101"/>
                  <a:gd name="T1" fmla="*/ 906 h 1102"/>
                  <a:gd name="T2" fmla="*/ 195 w 1101"/>
                  <a:gd name="T3" fmla="*/ 906 h 1102"/>
                  <a:gd name="T4" fmla="*/ 195 w 1101"/>
                  <a:gd name="T5" fmla="*/ 196 h 1102"/>
                  <a:gd name="T6" fmla="*/ 905 w 1101"/>
                  <a:gd name="T7" fmla="*/ 196 h 1102"/>
                  <a:gd name="T8" fmla="*/ 905 w 1101"/>
                  <a:gd name="T9" fmla="*/ 906 h 1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2">
                    <a:moveTo>
                      <a:pt x="905" y="906"/>
                    </a:moveTo>
                    <a:cubicBezTo>
                      <a:pt x="709" y="1102"/>
                      <a:pt x="391" y="1102"/>
                      <a:pt x="195" y="906"/>
                    </a:cubicBezTo>
                    <a:cubicBezTo>
                      <a:pt x="0" y="710"/>
                      <a:pt x="0" y="392"/>
                      <a:pt x="195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65" name="Freeform 105">
                <a:extLst>
                  <a:ext uri="{FF2B5EF4-FFF2-40B4-BE49-F238E27FC236}">
                    <a16:creationId xmlns:a16="http://schemas.microsoft.com/office/drawing/2014/main" xmlns="" id="{D22B05B1-34AD-150D-E08F-7C11D92587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7" y="433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5 h 1101"/>
                  <a:gd name="T6" fmla="*/ 905 w 1101"/>
                  <a:gd name="T7" fmla="*/ 195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5"/>
                    </a:cubicBezTo>
                    <a:cubicBezTo>
                      <a:pt x="392" y="0"/>
                      <a:pt x="710" y="0"/>
                      <a:pt x="905" y="195"/>
                    </a:cubicBezTo>
                    <a:cubicBezTo>
                      <a:pt x="1101" y="391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66" name="Freeform 106">
                <a:extLst>
                  <a:ext uri="{FF2B5EF4-FFF2-40B4-BE49-F238E27FC236}">
                    <a16:creationId xmlns:a16="http://schemas.microsoft.com/office/drawing/2014/main" xmlns="" id="{7A156830-5FA2-B72E-9870-7A41F483B2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11" y="467"/>
                <a:ext cx="23" cy="23"/>
              </a:xfrm>
              <a:custGeom>
                <a:avLst/>
                <a:gdLst>
                  <a:gd name="T0" fmla="*/ 905 w 1101"/>
                  <a:gd name="T1" fmla="*/ 906 h 1101"/>
                  <a:gd name="T2" fmla="*/ 196 w 1101"/>
                  <a:gd name="T3" fmla="*/ 906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6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6"/>
                    </a:moveTo>
                    <a:cubicBezTo>
                      <a:pt x="709" y="1101"/>
                      <a:pt x="392" y="1101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67" name="Freeform 107">
                <a:extLst>
                  <a:ext uri="{FF2B5EF4-FFF2-40B4-BE49-F238E27FC236}">
                    <a16:creationId xmlns:a16="http://schemas.microsoft.com/office/drawing/2014/main" xmlns="" id="{A6BDBAB0-B9A3-DC97-AC12-5A195CD4E2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45" y="501"/>
                <a:ext cx="23" cy="23"/>
              </a:xfrm>
              <a:custGeom>
                <a:avLst/>
                <a:gdLst>
                  <a:gd name="T0" fmla="*/ 906 w 1102"/>
                  <a:gd name="T1" fmla="*/ 905 h 1101"/>
                  <a:gd name="T2" fmla="*/ 196 w 1102"/>
                  <a:gd name="T3" fmla="*/ 905 h 1101"/>
                  <a:gd name="T4" fmla="*/ 196 w 1102"/>
                  <a:gd name="T5" fmla="*/ 196 h 1101"/>
                  <a:gd name="T6" fmla="*/ 906 w 1102"/>
                  <a:gd name="T7" fmla="*/ 196 h 1101"/>
                  <a:gd name="T8" fmla="*/ 906 w 1102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2" h="1101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09"/>
                      <a:pt x="906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68" name="Oval 108">
                <a:extLst>
                  <a:ext uri="{FF2B5EF4-FFF2-40B4-BE49-F238E27FC236}">
                    <a16:creationId xmlns:a16="http://schemas.microsoft.com/office/drawing/2014/main" xmlns="" id="{B4575A31-3E16-89FF-E1FE-A2F2D5B761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80" y="536"/>
                <a:ext cx="21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69" name="Oval 109">
                <a:extLst>
                  <a:ext uri="{FF2B5EF4-FFF2-40B4-BE49-F238E27FC236}">
                    <a16:creationId xmlns:a16="http://schemas.microsoft.com/office/drawing/2014/main" xmlns="" id="{FFE63A9F-6451-ACA6-B73A-CAF462BC0B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15" y="570"/>
                <a:ext cx="20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70" name="Freeform 110">
                <a:extLst>
                  <a:ext uri="{FF2B5EF4-FFF2-40B4-BE49-F238E27FC236}">
                    <a16:creationId xmlns:a16="http://schemas.microsoft.com/office/drawing/2014/main" xmlns="" id="{D2F131C3-42B1-3270-4B2E-315CD7C32D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48" y="603"/>
                <a:ext cx="23" cy="23"/>
              </a:xfrm>
              <a:custGeom>
                <a:avLst/>
                <a:gdLst>
                  <a:gd name="T0" fmla="*/ 906 w 1102"/>
                  <a:gd name="T1" fmla="*/ 905 h 1101"/>
                  <a:gd name="T2" fmla="*/ 196 w 1102"/>
                  <a:gd name="T3" fmla="*/ 905 h 1101"/>
                  <a:gd name="T4" fmla="*/ 196 w 1102"/>
                  <a:gd name="T5" fmla="*/ 196 h 1101"/>
                  <a:gd name="T6" fmla="*/ 906 w 1102"/>
                  <a:gd name="T7" fmla="*/ 196 h 1101"/>
                  <a:gd name="T8" fmla="*/ 906 w 1102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2" h="1101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09"/>
                      <a:pt x="906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71" name="Freeform 111">
                <a:extLst>
                  <a:ext uri="{FF2B5EF4-FFF2-40B4-BE49-F238E27FC236}">
                    <a16:creationId xmlns:a16="http://schemas.microsoft.com/office/drawing/2014/main" xmlns="" id="{B9D799B9-BD4F-7705-6804-484CA02369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82" y="637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6"/>
                    </a:cubicBezTo>
                    <a:cubicBezTo>
                      <a:pt x="392" y="0"/>
                      <a:pt x="710" y="0"/>
                      <a:pt x="905" y="196"/>
                    </a:cubicBezTo>
                    <a:cubicBezTo>
                      <a:pt x="1101" y="391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72" name="Oval 112">
                <a:extLst>
                  <a:ext uri="{FF2B5EF4-FFF2-40B4-BE49-F238E27FC236}">
                    <a16:creationId xmlns:a16="http://schemas.microsoft.com/office/drawing/2014/main" xmlns="" id="{EE27442A-27CC-BD0B-6447-3A68E7A05B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17" y="672"/>
                <a:ext cx="21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73" name="Oval 113">
                <a:extLst>
                  <a:ext uri="{FF2B5EF4-FFF2-40B4-BE49-F238E27FC236}">
                    <a16:creationId xmlns:a16="http://schemas.microsoft.com/office/drawing/2014/main" xmlns="" id="{F3704F24-2E1F-163C-E6DE-155D93A793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51" y="706"/>
                <a:ext cx="21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74" name="Freeform 114">
                <a:extLst>
                  <a:ext uri="{FF2B5EF4-FFF2-40B4-BE49-F238E27FC236}">
                    <a16:creationId xmlns:a16="http://schemas.microsoft.com/office/drawing/2014/main" xmlns="" id="{D0E0B3B0-5150-B689-37C5-F27A587365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84" y="739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5 h 1101"/>
                  <a:gd name="T6" fmla="*/ 905 w 1101"/>
                  <a:gd name="T7" fmla="*/ 195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5"/>
                    </a:cubicBezTo>
                    <a:cubicBezTo>
                      <a:pt x="392" y="0"/>
                      <a:pt x="710" y="0"/>
                      <a:pt x="905" y="195"/>
                    </a:cubicBezTo>
                    <a:cubicBezTo>
                      <a:pt x="1101" y="391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75" name="Freeform 115">
                <a:extLst>
                  <a:ext uri="{FF2B5EF4-FFF2-40B4-BE49-F238E27FC236}">
                    <a16:creationId xmlns:a16="http://schemas.microsoft.com/office/drawing/2014/main" xmlns="" id="{27E5C481-7F35-8DBB-5727-BF47D5E7AF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18" y="773"/>
                <a:ext cx="23" cy="23"/>
              </a:xfrm>
              <a:custGeom>
                <a:avLst/>
                <a:gdLst>
                  <a:gd name="T0" fmla="*/ 905 w 1101"/>
                  <a:gd name="T1" fmla="*/ 906 h 1101"/>
                  <a:gd name="T2" fmla="*/ 196 w 1101"/>
                  <a:gd name="T3" fmla="*/ 906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6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6"/>
                    </a:moveTo>
                    <a:cubicBezTo>
                      <a:pt x="709" y="1101"/>
                      <a:pt x="392" y="1101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76" name="Oval 116">
                <a:extLst>
                  <a:ext uri="{FF2B5EF4-FFF2-40B4-BE49-F238E27FC236}">
                    <a16:creationId xmlns:a16="http://schemas.microsoft.com/office/drawing/2014/main" xmlns="" id="{BDF8FE92-1FB4-DE23-55E2-0BFD2AE2D6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53" y="808"/>
                <a:ext cx="21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77" name="Oval 117">
                <a:extLst>
                  <a:ext uri="{FF2B5EF4-FFF2-40B4-BE49-F238E27FC236}">
                    <a16:creationId xmlns:a16="http://schemas.microsoft.com/office/drawing/2014/main" xmlns="" id="{6154A4F9-B7DC-23AA-7866-2021B4EA67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87" y="842"/>
                <a:ext cx="21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78" name="Freeform 118">
                <a:extLst>
                  <a:ext uri="{FF2B5EF4-FFF2-40B4-BE49-F238E27FC236}">
                    <a16:creationId xmlns:a16="http://schemas.microsoft.com/office/drawing/2014/main" xmlns="" id="{EE5AA518-BB0B-627E-F2BC-8B34B55826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20" y="875"/>
                <a:ext cx="23" cy="23"/>
              </a:xfrm>
              <a:custGeom>
                <a:avLst/>
                <a:gdLst>
                  <a:gd name="T0" fmla="*/ 905 w 1101"/>
                  <a:gd name="T1" fmla="*/ 906 h 1101"/>
                  <a:gd name="T2" fmla="*/ 196 w 1101"/>
                  <a:gd name="T3" fmla="*/ 906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6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6"/>
                    </a:moveTo>
                    <a:cubicBezTo>
                      <a:pt x="709" y="1101"/>
                      <a:pt x="392" y="1101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79" name="Freeform 119">
                <a:extLst>
                  <a:ext uri="{FF2B5EF4-FFF2-40B4-BE49-F238E27FC236}">
                    <a16:creationId xmlns:a16="http://schemas.microsoft.com/office/drawing/2014/main" xmlns="" id="{A9E13471-6766-F938-E714-BFA762291B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" y="909"/>
                <a:ext cx="23" cy="23"/>
              </a:xfrm>
              <a:custGeom>
                <a:avLst/>
                <a:gdLst>
                  <a:gd name="T0" fmla="*/ 906 w 1102"/>
                  <a:gd name="T1" fmla="*/ 905 h 1101"/>
                  <a:gd name="T2" fmla="*/ 196 w 1102"/>
                  <a:gd name="T3" fmla="*/ 905 h 1101"/>
                  <a:gd name="T4" fmla="*/ 196 w 1102"/>
                  <a:gd name="T5" fmla="*/ 196 h 1101"/>
                  <a:gd name="T6" fmla="*/ 906 w 1102"/>
                  <a:gd name="T7" fmla="*/ 196 h 1101"/>
                  <a:gd name="T8" fmla="*/ 906 w 1102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2" h="1101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09"/>
                      <a:pt x="906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80" name="Oval 120">
                <a:extLst>
                  <a:ext uri="{FF2B5EF4-FFF2-40B4-BE49-F238E27FC236}">
                    <a16:creationId xmlns:a16="http://schemas.microsoft.com/office/drawing/2014/main" xmlns="" id="{BFD956DC-5F2B-8183-D33B-466B9984B8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89" y="944"/>
                <a:ext cx="21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81" name="Oval 121">
                <a:extLst>
                  <a:ext uri="{FF2B5EF4-FFF2-40B4-BE49-F238E27FC236}">
                    <a16:creationId xmlns:a16="http://schemas.microsoft.com/office/drawing/2014/main" xmlns="" id="{87E156BB-E2FB-1B13-45C2-11DB91DAD1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23" y="978"/>
                <a:ext cx="21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82" name="Freeform 122">
                <a:extLst>
                  <a:ext uri="{FF2B5EF4-FFF2-40B4-BE49-F238E27FC236}">
                    <a16:creationId xmlns:a16="http://schemas.microsoft.com/office/drawing/2014/main" xmlns="" id="{F1203106-2D57-0044-C738-CE104206F2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56" y="1011"/>
                <a:ext cx="23" cy="23"/>
              </a:xfrm>
              <a:custGeom>
                <a:avLst/>
                <a:gdLst>
                  <a:gd name="T0" fmla="*/ 906 w 1102"/>
                  <a:gd name="T1" fmla="*/ 905 h 1101"/>
                  <a:gd name="T2" fmla="*/ 196 w 1102"/>
                  <a:gd name="T3" fmla="*/ 905 h 1101"/>
                  <a:gd name="T4" fmla="*/ 196 w 1102"/>
                  <a:gd name="T5" fmla="*/ 196 h 1101"/>
                  <a:gd name="T6" fmla="*/ 906 w 1102"/>
                  <a:gd name="T7" fmla="*/ 196 h 1101"/>
                  <a:gd name="T8" fmla="*/ 906 w 1102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2" h="1101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09"/>
                      <a:pt x="906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83" name="Freeform 123">
                <a:extLst>
                  <a:ext uri="{FF2B5EF4-FFF2-40B4-BE49-F238E27FC236}">
                    <a16:creationId xmlns:a16="http://schemas.microsoft.com/office/drawing/2014/main" xmlns="" id="{E4AE5F98-371F-1668-39B9-72DB43CE74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90" y="1045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6"/>
                    </a:cubicBezTo>
                    <a:cubicBezTo>
                      <a:pt x="392" y="0"/>
                      <a:pt x="710" y="0"/>
                      <a:pt x="905" y="196"/>
                    </a:cubicBezTo>
                    <a:cubicBezTo>
                      <a:pt x="1101" y="391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84" name="Freeform 124">
                <a:extLst>
                  <a:ext uri="{FF2B5EF4-FFF2-40B4-BE49-F238E27FC236}">
                    <a16:creationId xmlns:a16="http://schemas.microsoft.com/office/drawing/2014/main" xmlns="" id="{BB93E677-96E4-209F-4DE2-119C6E4568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24" y="1080"/>
                <a:ext cx="23" cy="22"/>
              </a:xfrm>
              <a:custGeom>
                <a:avLst/>
                <a:gdLst>
                  <a:gd name="T0" fmla="*/ 905 w 1101"/>
                  <a:gd name="T1" fmla="*/ 906 h 1101"/>
                  <a:gd name="T2" fmla="*/ 196 w 1101"/>
                  <a:gd name="T3" fmla="*/ 906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6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6"/>
                    </a:moveTo>
                    <a:cubicBezTo>
                      <a:pt x="709" y="1101"/>
                      <a:pt x="392" y="1101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85" name="Freeform 125">
                <a:extLst>
                  <a:ext uri="{FF2B5EF4-FFF2-40B4-BE49-F238E27FC236}">
                    <a16:creationId xmlns:a16="http://schemas.microsoft.com/office/drawing/2014/main" xmlns="" id="{6DA54AE1-C076-4408-117C-EC8D7FC7FB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50" y="460"/>
                <a:ext cx="23" cy="23"/>
              </a:xfrm>
              <a:custGeom>
                <a:avLst/>
                <a:gdLst>
                  <a:gd name="T0" fmla="*/ 906 w 1102"/>
                  <a:gd name="T1" fmla="*/ 906 h 1102"/>
                  <a:gd name="T2" fmla="*/ 196 w 1102"/>
                  <a:gd name="T3" fmla="*/ 906 h 1102"/>
                  <a:gd name="T4" fmla="*/ 196 w 1102"/>
                  <a:gd name="T5" fmla="*/ 196 h 1102"/>
                  <a:gd name="T6" fmla="*/ 906 w 1102"/>
                  <a:gd name="T7" fmla="*/ 196 h 1102"/>
                  <a:gd name="T8" fmla="*/ 906 w 1102"/>
                  <a:gd name="T9" fmla="*/ 906 h 1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2" h="1102">
                    <a:moveTo>
                      <a:pt x="906" y="906"/>
                    </a:moveTo>
                    <a:cubicBezTo>
                      <a:pt x="710" y="1102"/>
                      <a:pt x="392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10"/>
                      <a:pt x="906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86" name="Freeform 126">
                <a:extLst>
                  <a:ext uri="{FF2B5EF4-FFF2-40B4-BE49-F238E27FC236}">
                    <a16:creationId xmlns:a16="http://schemas.microsoft.com/office/drawing/2014/main" xmlns="" id="{8F8F7400-EBCD-AD19-021B-BFE1D5EDF8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84" y="494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87" name="Freeform 127">
                <a:extLst>
                  <a:ext uri="{FF2B5EF4-FFF2-40B4-BE49-F238E27FC236}">
                    <a16:creationId xmlns:a16="http://schemas.microsoft.com/office/drawing/2014/main" xmlns="" id="{399A478D-49B4-6248-E769-EA754725CB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18" y="529"/>
                <a:ext cx="23" cy="22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1" y="1101"/>
                      <a:pt x="196" y="905"/>
                    </a:cubicBezTo>
                    <a:cubicBezTo>
                      <a:pt x="0" y="709"/>
                      <a:pt x="0" y="391"/>
                      <a:pt x="196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88" name="Freeform 128">
                <a:extLst>
                  <a:ext uri="{FF2B5EF4-FFF2-40B4-BE49-F238E27FC236}">
                    <a16:creationId xmlns:a16="http://schemas.microsoft.com/office/drawing/2014/main" xmlns="" id="{16645710-776B-A948-2750-5968874B69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52" y="563"/>
                <a:ext cx="23" cy="23"/>
              </a:xfrm>
              <a:custGeom>
                <a:avLst/>
                <a:gdLst>
                  <a:gd name="T0" fmla="*/ 906 w 1102"/>
                  <a:gd name="T1" fmla="*/ 906 h 1102"/>
                  <a:gd name="T2" fmla="*/ 196 w 1102"/>
                  <a:gd name="T3" fmla="*/ 906 h 1102"/>
                  <a:gd name="T4" fmla="*/ 196 w 1102"/>
                  <a:gd name="T5" fmla="*/ 196 h 1102"/>
                  <a:gd name="T6" fmla="*/ 906 w 1102"/>
                  <a:gd name="T7" fmla="*/ 196 h 1102"/>
                  <a:gd name="T8" fmla="*/ 906 w 1102"/>
                  <a:gd name="T9" fmla="*/ 906 h 1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2" h="1102">
                    <a:moveTo>
                      <a:pt x="906" y="906"/>
                    </a:moveTo>
                    <a:cubicBezTo>
                      <a:pt x="710" y="1102"/>
                      <a:pt x="392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10"/>
                      <a:pt x="906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89" name="Freeform 129">
                <a:extLst>
                  <a:ext uri="{FF2B5EF4-FFF2-40B4-BE49-F238E27FC236}">
                    <a16:creationId xmlns:a16="http://schemas.microsoft.com/office/drawing/2014/main" xmlns="" id="{2824D9CD-63C2-6C7E-A9B5-6A0D571CFF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86" y="597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90" name="Freeform 130">
                <a:extLst>
                  <a:ext uri="{FF2B5EF4-FFF2-40B4-BE49-F238E27FC236}">
                    <a16:creationId xmlns:a16="http://schemas.microsoft.com/office/drawing/2014/main" xmlns="" id="{8C8398DD-8FFE-96DE-D4C0-403933C371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20" y="631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1" y="1101"/>
                      <a:pt x="196" y="905"/>
                    </a:cubicBezTo>
                    <a:cubicBezTo>
                      <a:pt x="0" y="709"/>
                      <a:pt x="0" y="391"/>
                      <a:pt x="196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91" name="Freeform 131">
                <a:extLst>
                  <a:ext uri="{FF2B5EF4-FFF2-40B4-BE49-F238E27FC236}">
                    <a16:creationId xmlns:a16="http://schemas.microsoft.com/office/drawing/2014/main" xmlns="" id="{083E4A66-EEA9-13BB-30A1-5EE6F7F193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54" y="665"/>
                <a:ext cx="23" cy="23"/>
              </a:xfrm>
              <a:custGeom>
                <a:avLst/>
                <a:gdLst>
                  <a:gd name="T0" fmla="*/ 906 w 1102"/>
                  <a:gd name="T1" fmla="*/ 906 h 1102"/>
                  <a:gd name="T2" fmla="*/ 196 w 1102"/>
                  <a:gd name="T3" fmla="*/ 906 h 1102"/>
                  <a:gd name="T4" fmla="*/ 196 w 1102"/>
                  <a:gd name="T5" fmla="*/ 196 h 1102"/>
                  <a:gd name="T6" fmla="*/ 906 w 1102"/>
                  <a:gd name="T7" fmla="*/ 196 h 1102"/>
                  <a:gd name="T8" fmla="*/ 906 w 1102"/>
                  <a:gd name="T9" fmla="*/ 906 h 1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2" h="1102">
                    <a:moveTo>
                      <a:pt x="906" y="906"/>
                    </a:moveTo>
                    <a:cubicBezTo>
                      <a:pt x="710" y="1102"/>
                      <a:pt x="392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10"/>
                      <a:pt x="906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92" name="Oval 132">
                <a:extLst>
                  <a:ext uri="{FF2B5EF4-FFF2-40B4-BE49-F238E27FC236}">
                    <a16:creationId xmlns:a16="http://schemas.microsoft.com/office/drawing/2014/main" xmlns="" id="{9940A060-9666-F871-2950-9A043E34C3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89" y="700"/>
                <a:ext cx="21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93" name="Oval 133">
                <a:extLst>
                  <a:ext uri="{FF2B5EF4-FFF2-40B4-BE49-F238E27FC236}">
                    <a16:creationId xmlns:a16="http://schemas.microsoft.com/office/drawing/2014/main" xmlns="" id="{AE566579-6028-1014-AAE3-1AD040BDCB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23" y="734"/>
                <a:ext cx="21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94" name="Freeform 134">
                <a:extLst>
                  <a:ext uri="{FF2B5EF4-FFF2-40B4-BE49-F238E27FC236}">
                    <a16:creationId xmlns:a16="http://schemas.microsoft.com/office/drawing/2014/main" xmlns="" id="{468A9B85-E61C-7449-CC89-383DEE22CC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56" y="767"/>
                <a:ext cx="23" cy="23"/>
              </a:xfrm>
              <a:custGeom>
                <a:avLst/>
                <a:gdLst>
                  <a:gd name="T0" fmla="*/ 906 w 1102"/>
                  <a:gd name="T1" fmla="*/ 906 h 1102"/>
                  <a:gd name="T2" fmla="*/ 196 w 1102"/>
                  <a:gd name="T3" fmla="*/ 906 h 1102"/>
                  <a:gd name="T4" fmla="*/ 196 w 1102"/>
                  <a:gd name="T5" fmla="*/ 196 h 1102"/>
                  <a:gd name="T6" fmla="*/ 906 w 1102"/>
                  <a:gd name="T7" fmla="*/ 196 h 1102"/>
                  <a:gd name="T8" fmla="*/ 906 w 1102"/>
                  <a:gd name="T9" fmla="*/ 906 h 1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2" h="1102">
                    <a:moveTo>
                      <a:pt x="906" y="906"/>
                    </a:moveTo>
                    <a:cubicBezTo>
                      <a:pt x="710" y="1102"/>
                      <a:pt x="392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10"/>
                      <a:pt x="906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95" name="Freeform 135">
                <a:extLst>
                  <a:ext uri="{FF2B5EF4-FFF2-40B4-BE49-F238E27FC236}">
                    <a16:creationId xmlns:a16="http://schemas.microsoft.com/office/drawing/2014/main" xmlns="" id="{A325DF5D-7171-0A75-6335-0EB5DD220D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90" y="801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96" name="Oval 136">
                <a:extLst>
                  <a:ext uri="{FF2B5EF4-FFF2-40B4-BE49-F238E27FC236}">
                    <a16:creationId xmlns:a16="http://schemas.microsoft.com/office/drawing/2014/main" xmlns="" id="{9B5C6A63-9251-95C8-F01A-97197BFE8B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25" y="836"/>
                <a:ext cx="21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97" name="Oval 137">
                <a:extLst>
                  <a:ext uri="{FF2B5EF4-FFF2-40B4-BE49-F238E27FC236}">
                    <a16:creationId xmlns:a16="http://schemas.microsoft.com/office/drawing/2014/main" xmlns="" id="{8CD67141-17C5-10CF-7C86-9CA930B7B0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59" y="870"/>
                <a:ext cx="21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98" name="Freeform 138">
                <a:extLst>
                  <a:ext uri="{FF2B5EF4-FFF2-40B4-BE49-F238E27FC236}">
                    <a16:creationId xmlns:a16="http://schemas.microsoft.com/office/drawing/2014/main" xmlns="" id="{759C0F74-558A-E7D6-5FAE-8451F962FF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92" y="903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199" name="Freeform 139">
                <a:extLst>
                  <a:ext uri="{FF2B5EF4-FFF2-40B4-BE49-F238E27FC236}">
                    <a16:creationId xmlns:a16="http://schemas.microsoft.com/office/drawing/2014/main" xmlns="" id="{04DE8B00-9CFD-A6CB-70E3-6940EE9D1C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26" y="937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1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00" name="Oval 140">
                <a:extLst>
                  <a:ext uri="{FF2B5EF4-FFF2-40B4-BE49-F238E27FC236}">
                    <a16:creationId xmlns:a16="http://schemas.microsoft.com/office/drawing/2014/main" xmlns="" id="{7E60268F-EB25-C60E-30AB-B80BE75AD4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61" y="972"/>
                <a:ext cx="21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01" name="Oval 141">
                <a:extLst>
                  <a:ext uri="{FF2B5EF4-FFF2-40B4-BE49-F238E27FC236}">
                    <a16:creationId xmlns:a16="http://schemas.microsoft.com/office/drawing/2014/main" xmlns="" id="{45F743B5-B9CA-9BA9-E286-154B8019D1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95" y="1006"/>
                <a:ext cx="21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02" name="Freeform 142">
                <a:extLst>
                  <a:ext uri="{FF2B5EF4-FFF2-40B4-BE49-F238E27FC236}">
                    <a16:creationId xmlns:a16="http://schemas.microsoft.com/office/drawing/2014/main" xmlns="" id="{D03FA311-E9FE-8734-CA1F-D42079CCA0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28" y="1039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1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03" name="Freeform 143">
                <a:extLst>
                  <a:ext uri="{FF2B5EF4-FFF2-40B4-BE49-F238E27FC236}">
                    <a16:creationId xmlns:a16="http://schemas.microsoft.com/office/drawing/2014/main" xmlns="" id="{2AF3704B-B1FE-125A-CBC8-7CBEACFF97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62" y="1073"/>
                <a:ext cx="23" cy="23"/>
              </a:xfrm>
              <a:custGeom>
                <a:avLst/>
                <a:gdLst>
                  <a:gd name="T0" fmla="*/ 906 w 1102"/>
                  <a:gd name="T1" fmla="*/ 906 h 1102"/>
                  <a:gd name="T2" fmla="*/ 196 w 1102"/>
                  <a:gd name="T3" fmla="*/ 906 h 1102"/>
                  <a:gd name="T4" fmla="*/ 196 w 1102"/>
                  <a:gd name="T5" fmla="*/ 196 h 1102"/>
                  <a:gd name="T6" fmla="*/ 906 w 1102"/>
                  <a:gd name="T7" fmla="*/ 196 h 1102"/>
                  <a:gd name="T8" fmla="*/ 906 w 1102"/>
                  <a:gd name="T9" fmla="*/ 906 h 1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2" h="1102">
                    <a:moveTo>
                      <a:pt x="906" y="906"/>
                    </a:moveTo>
                    <a:cubicBezTo>
                      <a:pt x="710" y="1102"/>
                      <a:pt x="392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10"/>
                      <a:pt x="906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04" name="Oval 144">
                <a:extLst>
                  <a:ext uri="{FF2B5EF4-FFF2-40B4-BE49-F238E27FC236}">
                    <a16:creationId xmlns:a16="http://schemas.microsoft.com/office/drawing/2014/main" xmlns="" id="{C457A8EA-6441-32CF-8099-2513D6B422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97" y="1108"/>
                <a:ext cx="21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05" name="Freeform 145">
                <a:extLst>
                  <a:ext uri="{FF2B5EF4-FFF2-40B4-BE49-F238E27FC236}">
                    <a16:creationId xmlns:a16="http://schemas.microsoft.com/office/drawing/2014/main" xmlns="" id="{7AC0980D-D6FB-BCAC-EC88-CB79E4A3B4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22" y="488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5 w 1101"/>
                  <a:gd name="T3" fmla="*/ 905 h 1101"/>
                  <a:gd name="T4" fmla="*/ 195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1" y="1101"/>
                      <a:pt x="195" y="905"/>
                    </a:cubicBezTo>
                    <a:cubicBezTo>
                      <a:pt x="0" y="710"/>
                      <a:pt x="0" y="392"/>
                      <a:pt x="195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06" name="Freeform 146">
                <a:extLst>
                  <a:ext uri="{FF2B5EF4-FFF2-40B4-BE49-F238E27FC236}">
                    <a16:creationId xmlns:a16="http://schemas.microsoft.com/office/drawing/2014/main" xmlns="" id="{F880DB4A-367F-9A37-ACEB-A4FC35D487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56" y="522"/>
                <a:ext cx="23" cy="23"/>
              </a:xfrm>
              <a:custGeom>
                <a:avLst/>
                <a:gdLst>
                  <a:gd name="T0" fmla="*/ 906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6 w 1101"/>
                  <a:gd name="T7" fmla="*/ 196 h 1101"/>
                  <a:gd name="T8" fmla="*/ 906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1" y="392"/>
                      <a:pt x="1101" y="709"/>
                      <a:pt x="906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07" name="Freeform 147">
                <a:extLst>
                  <a:ext uri="{FF2B5EF4-FFF2-40B4-BE49-F238E27FC236}">
                    <a16:creationId xmlns:a16="http://schemas.microsoft.com/office/drawing/2014/main" xmlns="" id="{EB9673A7-1C0C-14CD-B772-894F5236C4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90" y="556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5 h 1101"/>
                  <a:gd name="T6" fmla="*/ 905 w 1101"/>
                  <a:gd name="T7" fmla="*/ 195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5"/>
                    </a:cubicBezTo>
                    <a:cubicBezTo>
                      <a:pt x="392" y="0"/>
                      <a:pt x="709" y="0"/>
                      <a:pt x="905" y="195"/>
                    </a:cubicBezTo>
                    <a:cubicBezTo>
                      <a:pt x="1101" y="391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08" name="Freeform 148">
                <a:extLst>
                  <a:ext uri="{FF2B5EF4-FFF2-40B4-BE49-F238E27FC236}">
                    <a16:creationId xmlns:a16="http://schemas.microsoft.com/office/drawing/2014/main" xmlns="" id="{1C53A421-85BE-7C6C-9B62-00DB63060C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24" y="590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5 w 1101"/>
                  <a:gd name="T3" fmla="*/ 905 h 1101"/>
                  <a:gd name="T4" fmla="*/ 195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1" y="1101"/>
                      <a:pt x="195" y="905"/>
                    </a:cubicBezTo>
                    <a:cubicBezTo>
                      <a:pt x="0" y="710"/>
                      <a:pt x="0" y="392"/>
                      <a:pt x="195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09" name="Freeform 149">
                <a:extLst>
                  <a:ext uri="{FF2B5EF4-FFF2-40B4-BE49-F238E27FC236}">
                    <a16:creationId xmlns:a16="http://schemas.microsoft.com/office/drawing/2014/main" xmlns="" id="{C2317B2E-4392-B021-96ED-BF1F44455A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58" y="624"/>
                <a:ext cx="23" cy="23"/>
              </a:xfrm>
              <a:custGeom>
                <a:avLst/>
                <a:gdLst>
                  <a:gd name="T0" fmla="*/ 906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6 w 1101"/>
                  <a:gd name="T7" fmla="*/ 196 h 1101"/>
                  <a:gd name="T8" fmla="*/ 906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1" y="392"/>
                      <a:pt x="1101" y="709"/>
                      <a:pt x="906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10" name="Freeform 150">
                <a:extLst>
                  <a:ext uri="{FF2B5EF4-FFF2-40B4-BE49-F238E27FC236}">
                    <a16:creationId xmlns:a16="http://schemas.microsoft.com/office/drawing/2014/main" xmlns="" id="{EF460555-2483-AE7F-C66E-AC73C3708D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92" y="658"/>
                <a:ext cx="23" cy="23"/>
              </a:xfrm>
              <a:custGeom>
                <a:avLst/>
                <a:gdLst>
                  <a:gd name="T0" fmla="*/ 905 w 1101"/>
                  <a:gd name="T1" fmla="*/ 906 h 1102"/>
                  <a:gd name="T2" fmla="*/ 196 w 1101"/>
                  <a:gd name="T3" fmla="*/ 906 h 1102"/>
                  <a:gd name="T4" fmla="*/ 196 w 1101"/>
                  <a:gd name="T5" fmla="*/ 196 h 1102"/>
                  <a:gd name="T6" fmla="*/ 905 w 1101"/>
                  <a:gd name="T7" fmla="*/ 196 h 1102"/>
                  <a:gd name="T8" fmla="*/ 905 w 1101"/>
                  <a:gd name="T9" fmla="*/ 906 h 1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2">
                    <a:moveTo>
                      <a:pt x="905" y="906"/>
                    </a:moveTo>
                    <a:cubicBezTo>
                      <a:pt x="709" y="1102"/>
                      <a:pt x="392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11" name="Freeform 151">
                <a:extLst>
                  <a:ext uri="{FF2B5EF4-FFF2-40B4-BE49-F238E27FC236}">
                    <a16:creationId xmlns:a16="http://schemas.microsoft.com/office/drawing/2014/main" xmlns="" id="{237533F5-B251-863E-9EA7-5124C360AE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26" y="692"/>
                <a:ext cx="23" cy="23"/>
              </a:xfrm>
              <a:custGeom>
                <a:avLst/>
                <a:gdLst>
                  <a:gd name="T0" fmla="*/ 905 w 1101"/>
                  <a:gd name="T1" fmla="*/ 906 h 1101"/>
                  <a:gd name="T2" fmla="*/ 195 w 1101"/>
                  <a:gd name="T3" fmla="*/ 906 h 1101"/>
                  <a:gd name="T4" fmla="*/ 195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6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6"/>
                    </a:moveTo>
                    <a:cubicBezTo>
                      <a:pt x="709" y="1101"/>
                      <a:pt x="391" y="1101"/>
                      <a:pt x="195" y="906"/>
                    </a:cubicBezTo>
                    <a:cubicBezTo>
                      <a:pt x="0" y="710"/>
                      <a:pt x="0" y="392"/>
                      <a:pt x="195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12" name="Freeform 152">
                <a:extLst>
                  <a:ext uri="{FF2B5EF4-FFF2-40B4-BE49-F238E27FC236}">
                    <a16:creationId xmlns:a16="http://schemas.microsoft.com/office/drawing/2014/main" xmlns="" id="{F673FBE6-9AF3-B0BD-06DD-64BED7F83B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60" y="727"/>
                <a:ext cx="23" cy="22"/>
              </a:xfrm>
              <a:custGeom>
                <a:avLst/>
                <a:gdLst>
                  <a:gd name="T0" fmla="*/ 906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6 w 1101"/>
                  <a:gd name="T7" fmla="*/ 196 h 1101"/>
                  <a:gd name="T8" fmla="*/ 906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1" y="392"/>
                      <a:pt x="1101" y="709"/>
                      <a:pt x="906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13" name="Freeform 153">
                <a:extLst>
                  <a:ext uri="{FF2B5EF4-FFF2-40B4-BE49-F238E27FC236}">
                    <a16:creationId xmlns:a16="http://schemas.microsoft.com/office/drawing/2014/main" xmlns="" id="{E86449BC-5054-7E63-8C34-CEC75F7A31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94" y="761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5 h 1101"/>
                  <a:gd name="T6" fmla="*/ 905 w 1101"/>
                  <a:gd name="T7" fmla="*/ 195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5"/>
                    </a:cubicBezTo>
                    <a:cubicBezTo>
                      <a:pt x="392" y="0"/>
                      <a:pt x="709" y="0"/>
                      <a:pt x="905" y="195"/>
                    </a:cubicBezTo>
                    <a:cubicBezTo>
                      <a:pt x="1101" y="391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14" name="Freeform 154">
                <a:extLst>
                  <a:ext uri="{FF2B5EF4-FFF2-40B4-BE49-F238E27FC236}">
                    <a16:creationId xmlns:a16="http://schemas.microsoft.com/office/drawing/2014/main" xmlns="" id="{90CDC2BA-68EA-0601-77F6-D2B65E4B14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28" y="795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5 w 1101"/>
                  <a:gd name="T3" fmla="*/ 905 h 1101"/>
                  <a:gd name="T4" fmla="*/ 195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1" y="1101"/>
                      <a:pt x="195" y="905"/>
                    </a:cubicBezTo>
                    <a:cubicBezTo>
                      <a:pt x="0" y="710"/>
                      <a:pt x="0" y="392"/>
                      <a:pt x="195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15" name="Freeform 155">
                <a:extLst>
                  <a:ext uri="{FF2B5EF4-FFF2-40B4-BE49-F238E27FC236}">
                    <a16:creationId xmlns:a16="http://schemas.microsoft.com/office/drawing/2014/main" xmlns="" id="{F21FBB5A-81E1-41B1-6728-92EF6D8236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62" y="829"/>
                <a:ext cx="23" cy="23"/>
              </a:xfrm>
              <a:custGeom>
                <a:avLst/>
                <a:gdLst>
                  <a:gd name="T0" fmla="*/ 906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6 w 1101"/>
                  <a:gd name="T7" fmla="*/ 196 h 1101"/>
                  <a:gd name="T8" fmla="*/ 906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1" y="392"/>
                      <a:pt x="1101" y="709"/>
                      <a:pt x="906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16" name="Oval 156">
                <a:extLst>
                  <a:ext uri="{FF2B5EF4-FFF2-40B4-BE49-F238E27FC236}">
                    <a16:creationId xmlns:a16="http://schemas.microsoft.com/office/drawing/2014/main" xmlns="" id="{E3B30BDA-FEA9-57AE-E55F-4032D32D52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97" y="864"/>
                <a:ext cx="21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17" name="Freeform 157">
                <a:extLst>
                  <a:ext uri="{FF2B5EF4-FFF2-40B4-BE49-F238E27FC236}">
                    <a16:creationId xmlns:a16="http://schemas.microsoft.com/office/drawing/2014/main" xmlns="" id="{B8AEE797-ACAA-CC15-8583-F7CBB271A8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30" y="897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5 w 1101"/>
                  <a:gd name="T3" fmla="*/ 905 h 1101"/>
                  <a:gd name="T4" fmla="*/ 195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1" y="1101"/>
                      <a:pt x="195" y="905"/>
                    </a:cubicBezTo>
                    <a:cubicBezTo>
                      <a:pt x="0" y="710"/>
                      <a:pt x="0" y="392"/>
                      <a:pt x="195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18" name="Freeform 158">
                <a:extLst>
                  <a:ext uri="{FF2B5EF4-FFF2-40B4-BE49-F238E27FC236}">
                    <a16:creationId xmlns:a16="http://schemas.microsoft.com/office/drawing/2014/main" xmlns="" id="{60E91EE1-8D35-62E8-2CFB-19B0F2DE04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64" y="931"/>
                <a:ext cx="23" cy="23"/>
              </a:xfrm>
              <a:custGeom>
                <a:avLst/>
                <a:gdLst>
                  <a:gd name="T0" fmla="*/ 906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6 w 1101"/>
                  <a:gd name="T7" fmla="*/ 196 h 1101"/>
                  <a:gd name="T8" fmla="*/ 906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1" y="392"/>
                      <a:pt x="1101" y="709"/>
                      <a:pt x="906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19" name="Freeform 159">
                <a:extLst>
                  <a:ext uri="{FF2B5EF4-FFF2-40B4-BE49-F238E27FC236}">
                    <a16:creationId xmlns:a16="http://schemas.microsoft.com/office/drawing/2014/main" xmlns="" id="{8834F20B-B312-947A-E1C5-AD702CEC1B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98" y="965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5 h 1101"/>
                  <a:gd name="T6" fmla="*/ 905 w 1101"/>
                  <a:gd name="T7" fmla="*/ 195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5"/>
                    </a:cubicBezTo>
                    <a:cubicBezTo>
                      <a:pt x="392" y="0"/>
                      <a:pt x="709" y="0"/>
                      <a:pt x="905" y="195"/>
                    </a:cubicBezTo>
                    <a:cubicBezTo>
                      <a:pt x="1101" y="391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20" name="Oval 160">
                <a:extLst>
                  <a:ext uri="{FF2B5EF4-FFF2-40B4-BE49-F238E27FC236}">
                    <a16:creationId xmlns:a16="http://schemas.microsoft.com/office/drawing/2014/main" xmlns="" id="{F8AF4E61-9171-549F-BD01-9DE0BC5F4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33" y="1000"/>
                <a:ext cx="21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21" name="Oval 161">
                <a:extLst>
                  <a:ext uri="{FF2B5EF4-FFF2-40B4-BE49-F238E27FC236}">
                    <a16:creationId xmlns:a16="http://schemas.microsoft.com/office/drawing/2014/main" xmlns="" id="{A5F91132-F45B-D4A0-46B4-2D7EE262B1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67" y="1034"/>
                <a:ext cx="21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22" name="Freeform 162">
                <a:extLst>
                  <a:ext uri="{FF2B5EF4-FFF2-40B4-BE49-F238E27FC236}">
                    <a16:creationId xmlns:a16="http://schemas.microsoft.com/office/drawing/2014/main" xmlns="" id="{ED2F311B-8466-88AC-6ACE-B61655830B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1" y="1067"/>
                <a:ext cx="22" cy="23"/>
              </a:xfrm>
              <a:custGeom>
                <a:avLst/>
                <a:gdLst>
                  <a:gd name="T0" fmla="*/ 905 w 1101"/>
                  <a:gd name="T1" fmla="*/ 906 h 1102"/>
                  <a:gd name="T2" fmla="*/ 196 w 1101"/>
                  <a:gd name="T3" fmla="*/ 906 h 1102"/>
                  <a:gd name="T4" fmla="*/ 196 w 1101"/>
                  <a:gd name="T5" fmla="*/ 196 h 1102"/>
                  <a:gd name="T6" fmla="*/ 905 w 1101"/>
                  <a:gd name="T7" fmla="*/ 196 h 1102"/>
                  <a:gd name="T8" fmla="*/ 905 w 1101"/>
                  <a:gd name="T9" fmla="*/ 906 h 1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2">
                    <a:moveTo>
                      <a:pt x="905" y="906"/>
                    </a:moveTo>
                    <a:cubicBezTo>
                      <a:pt x="709" y="1102"/>
                      <a:pt x="392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23" name="Freeform 163">
                <a:extLst>
                  <a:ext uri="{FF2B5EF4-FFF2-40B4-BE49-F238E27FC236}">
                    <a16:creationId xmlns:a16="http://schemas.microsoft.com/office/drawing/2014/main" xmlns="" id="{031ABDE7-4DB6-14CF-2E15-716A2FF9FE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35" y="1101"/>
                <a:ext cx="23" cy="23"/>
              </a:xfrm>
              <a:custGeom>
                <a:avLst/>
                <a:gdLst>
                  <a:gd name="T0" fmla="*/ 905 w 1101"/>
                  <a:gd name="T1" fmla="*/ 906 h 1101"/>
                  <a:gd name="T2" fmla="*/ 195 w 1101"/>
                  <a:gd name="T3" fmla="*/ 906 h 1101"/>
                  <a:gd name="T4" fmla="*/ 195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6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6"/>
                    </a:moveTo>
                    <a:cubicBezTo>
                      <a:pt x="709" y="1101"/>
                      <a:pt x="391" y="1101"/>
                      <a:pt x="195" y="906"/>
                    </a:cubicBezTo>
                    <a:cubicBezTo>
                      <a:pt x="0" y="710"/>
                      <a:pt x="0" y="392"/>
                      <a:pt x="195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24" name="Oval 164">
                <a:extLst>
                  <a:ext uri="{FF2B5EF4-FFF2-40B4-BE49-F238E27FC236}">
                    <a16:creationId xmlns:a16="http://schemas.microsoft.com/office/drawing/2014/main" xmlns="" id="{A8B789A7-3EBF-7A83-8203-7B3AD9D414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70" y="1136"/>
                <a:ext cx="21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25" name="Freeform 165">
                <a:extLst>
                  <a:ext uri="{FF2B5EF4-FFF2-40B4-BE49-F238E27FC236}">
                    <a16:creationId xmlns:a16="http://schemas.microsoft.com/office/drawing/2014/main" xmlns="" id="{00C13935-50B7-61DE-AD48-FBD9E98C7B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94" y="516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26" name="Freeform 166">
                <a:extLst>
                  <a:ext uri="{FF2B5EF4-FFF2-40B4-BE49-F238E27FC236}">
                    <a16:creationId xmlns:a16="http://schemas.microsoft.com/office/drawing/2014/main" xmlns="" id="{14AAF26E-BC8C-B19E-8A9C-CE213CD2E4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28" y="550"/>
                <a:ext cx="23" cy="23"/>
              </a:xfrm>
              <a:custGeom>
                <a:avLst/>
                <a:gdLst>
                  <a:gd name="T0" fmla="*/ 906 w 1102"/>
                  <a:gd name="T1" fmla="*/ 905 h 1101"/>
                  <a:gd name="T2" fmla="*/ 196 w 1102"/>
                  <a:gd name="T3" fmla="*/ 905 h 1101"/>
                  <a:gd name="T4" fmla="*/ 196 w 1102"/>
                  <a:gd name="T5" fmla="*/ 196 h 1101"/>
                  <a:gd name="T6" fmla="*/ 906 w 1102"/>
                  <a:gd name="T7" fmla="*/ 196 h 1101"/>
                  <a:gd name="T8" fmla="*/ 906 w 1102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2" h="1101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1"/>
                      <a:pt x="1102" y="709"/>
                      <a:pt x="906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27" name="Freeform 167">
                <a:extLst>
                  <a:ext uri="{FF2B5EF4-FFF2-40B4-BE49-F238E27FC236}">
                    <a16:creationId xmlns:a16="http://schemas.microsoft.com/office/drawing/2014/main" xmlns="" id="{3D0E4A11-7249-07B3-46A2-D1762A5741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62" y="584"/>
                <a:ext cx="23" cy="23"/>
              </a:xfrm>
              <a:custGeom>
                <a:avLst/>
                <a:gdLst>
                  <a:gd name="T0" fmla="*/ 905 w 1101"/>
                  <a:gd name="T1" fmla="*/ 906 h 1101"/>
                  <a:gd name="T2" fmla="*/ 196 w 1101"/>
                  <a:gd name="T3" fmla="*/ 906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6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6"/>
                    </a:moveTo>
                    <a:cubicBezTo>
                      <a:pt x="710" y="1101"/>
                      <a:pt x="392" y="1101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28" name="Freeform 168">
                <a:extLst>
                  <a:ext uri="{FF2B5EF4-FFF2-40B4-BE49-F238E27FC236}">
                    <a16:creationId xmlns:a16="http://schemas.microsoft.com/office/drawing/2014/main" xmlns="" id="{265918C9-57C1-D431-8743-19632C200A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96" y="618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29" name="Freeform 169">
                <a:extLst>
                  <a:ext uri="{FF2B5EF4-FFF2-40B4-BE49-F238E27FC236}">
                    <a16:creationId xmlns:a16="http://schemas.microsoft.com/office/drawing/2014/main" xmlns="" id="{A16B276D-EC2C-BF99-AE9E-86BCBF4424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30" y="652"/>
                <a:ext cx="23" cy="23"/>
              </a:xfrm>
              <a:custGeom>
                <a:avLst/>
                <a:gdLst>
                  <a:gd name="T0" fmla="*/ 906 w 1102"/>
                  <a:gd name="T1" fmla="*/ 905 h 1101"/>
                  <a:gd name="T2" fmla="*/ 196 w 1102"/>
                  <a:gd name="T3" fmla="*/ 905 h 1101"/>
                  <a:gd name="T4" fmla="*/ 196 w 1102"/>
                  <a:gd name="T5" fmla="*/ 196 h 1101"/>
                  <a:gd name="T6" fmla="*/ 906 w 1102"/>
                  <a:gd name="T7" fmla="*/ 196 h 1101"/>
                  <a:gd name="T8" fmla="*/ 906 w 1102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2" h="1101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1"/>
                      <a:pt x="1102" y="709"/>
                      <a:pt x="906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30" name="Freeform 170">
                <a:extLst>
                  <a:ext uri="{FF2B5EF4-FFF2-40B4-BE49-F238E27FC236}">
                    <a16:creationId xmlns:a16="http://schemas.microsoft.com/office/drawing/2014/main" xmlns="" id="{7FF35752-BDDF-2A67-C2C8-0A2A764DA03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64" y="686"/>
                <a:ext cx="23" cy="23"/>
              </a:xfrm>
              <a:custGeom>
                <a:avLst/>
                <a:gdLst>
                  <a:gd name="T0" fmla="*/ 905 w 1101"/>
                  <a:gd name="T1" fmla="*/ 906 h 1101"/>
                  <a:gd name="T2" fmla="*/ 196 w 1101"/>
                  <a:gd name="T3" fmla="*/ 906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6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6"/>
                    </a:moveTo>
                    <a:cubicBezTo>
                      <a:pt x="710" y="1101"/>
                      <a:pt x="392" y="1101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31" name="Freeform 171">
                <a:extLst>
                  <a:ext uri="{FF2B5EF4-FFF2-40B4-BE49-F238E27FC236}">
                    <a16:creationId xmlns:a16="http://schemas.microsoft.com/office/drawing/2014/main" xmlns="" id="{FF425517-BA71-C9BD-5A71-9DF1F04A8B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98" y="720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32" name="Freeform 172">
                <a:extLst>
                  <a:ext uri="{FF2B5EF4-FFF2-40B4-BE49-F238E27FC236}">
                    <a16:creationId xmlns:a16="http://schemas.microsoft.com/office/drawing/2014/main" xmlns="" id="{8BCB38A8-52DC-ECE2-4DA9-EE0D814ECC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32" y="754"/>
                <a:ext cx="23" cy="23"/>
              </a:xfrm>
              <a:custGeom>
                <a:avLst/>
                <a:gdLst>
                  <a:gd name="T0" fmla="*/ 906 w 1102"/>
                  <a:gd name="T1" fmla="*/ 905 h 1101"/>
                  <a:gd name="T2" fmla="*/ 196 w 1102"/>
                  <a:gd name="T3" fmla="*/ 905 h 1101"/>
                  <a:gd name="T4" fmla="*/ 196 w 1102"/>
                  <a:gd name="T5" fmla="*/ 196 h 1101"/>
                  <a:gd name="T6" fmla="*/ 906 w 1102"/>
                  <a:gd name="T7" fmla="*/ 196 h 1101"/>
                  <a:gd name="T8" fmla="*/ 906 w 1102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2" h="1101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1"/>
                      <a:pt x="1102" y="709"/>
                      <a:pt x="906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33" name="Freeform 173">
                <a:extLst>
                  <a:ext uri="{FF2B5EF4-FFF2-40B4-BE49-F238E27FC236}">
                    <a16:creationId xmlns:a16="http://schemas.microsoft.com/office/drawing/2014/main" xmlns="" id="{1F41B4F3-5297-1A64-6A4E-6777EFD074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66" y="788"/>
                <a:ext cx="23" cy="23"/>
              </a:xfrm>
              <a:custGeom>
                <a:avLst/>
                <a:gdLst>
                  <a:gd name="T0" fmla="*/ 905 w 1101"/>
                  <a:gd name="T1" fmla="*/ 906 h 1102"/>
                  <a:gd name="T2" fmla="*/ 196 w 1101"/>
                  <a:gd name="T3" fmla="*/ 906 h 1102"/>
                  <a:gd name="T4" fmla="*/ 196 w 1101"/>
                  <a:gd name="T5" fmla="*/ 196 h 1102"/>
                  <a:gd name="T6" fmla="*/ 905 w 1101"/>
                  <a:gd name="T7" fmla="*/ 196 h 1102"/>
                  <a:gd name="T8" fmla="*/ 905 w 1101"/>
                  <a:gd name="T9" fmla="*/ 906 h 1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2">
                    <a:moveTo>
                      <a:pt x="905" y="906"/>
                    </a:moveTo>
                    <a:cubicBezTo>
                      <a:pt x="710" y="1102"/>
                      <a:pt x="392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34" name="Freeform 174">
                <a:extLst>
                  <a:ext uri="{FF2B5EF4-FFF2-40B4-BE49-F238E27FC236}">
                    <a16:creationId xmlns:a16="http://schemas.microsoft.com/office/drawing/2014/main" xmlns="" id="{DFECE963-C613-A101-E16D-22125C577B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00" y="822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35" name="Freeform 175">
                <a:extLst>
                  <a:ext uri="{FF2B5EF4-FFF2-40B4-BE49-F238E27FC236}">
                    <a16:creationId xmlns:a16="http://schemas.microsoft.com/office/drawing/2014/main" xmlns="" id="{8D6FA8E6-EBA5-20F9-6472-03DCEF4E25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34" y="856"/>
                <a:ext cx="23" cy="23"/>
              </a:xfrm>
              <a:custGeom>
                <a:avLst/>
                <a:gdLst>
                  <a:gd name="T0" fmla="*/ 906 w 1102"/>
                  <a:gd name="T1" fmla="*/ 905 h 1101"/>
                  <a:gd name="T2" fmla="*/ 196 w 1102"/>
                  <a:gd name="T3" fmla="*/ 905 h 1101"/>
                  <a:gd name="T4" fmla="*/ 196 w 1102"/>
                  <a:gd name="T5" fmla="*/ 196 h 1101"/>
                  <a:gd name="T6" fmla="*/ 906 w 1102"/>
                  <a:gd name="T7" fmla="*/ 196 h 1101"/>
                  <a:gd name="T8" fmla="*/ 906 w 1102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2" h="1101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1"/>
                      <a:pt x="1102" y="709"/>
                      <a:pt x="906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36" name="Freeform 176">
                <a:extLst>
                  <a:ext uri="{FF2B5EF4-FFF2-40B4-BE49-F238E27FC236}">
                    <a16:creationId xmlns:a16="http://schemas.microsoft.com/office/drawing/2014/main" xmlns="" id="{BB161C92-BBF3-937E-AA44-538F8855C5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68" y="890"/>
                <a:ext cx="23" cy="23"/>
              </a:xfrm>
              <a:custGeom>
                <a:avLst/>
                <a:gdLst>
                  <a:gd name="T0" fmla="*/ 905 w 1101"/>
                  <a:gd name="T1" fmla="*/ 906 h 1102"/>
                  <a:gd name="T2" fmla="*/ 196 w 1101"/>
                  <a:gd name="T3" fmla="*/ 906 h 1102"/>
                  <a:gd name="T4" fmla="*/ 196 w 1101"/>
                  <a:gd name="T5" fmla="*/ 196 h 1102"/>
                  <a:gd name="T6" fmla="*/ 905 w 1101"/>
                  <a:gd name="T7" fmla="*/ 196 h 1102"/>
                  <a:gd name="T8" fmla="*/ 905 w 1101"/>
                  <a:gd name="T9" fmla="*/ 906 h 1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2">
                    <a:moveTo>
                      <a:pt x="905" y="906"/>
                    </a:moveTo>
                    <a:cubicBezTo>
                      <a:pt x="710" y="1102"/>
                      <a:pt x="392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37" name="Freeform 177">
                <a:extLst>
                  <a:ext uri="{FF2B5EF4-FFF2-40B4-BE49-F238E27FC236}">
                    <a16:creationId xmlns:a16="http://schemas.microsoft.com/office/drawing/2014/main" xmlns="" id="{AB353357-5D80-A00C-A76C-2890C180C7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03" y="925"/>
                <a:ext cx="22" cy="22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38" name="Freeform 178">
                <a:extLst>
                  <a:ext uri="{FF2B5EF4-FFF2-40B4-BE49-F238E27FC236}">
                    <a16:creationId xmlns:a16="http://schemas.microsoft.com/office/drawing/2014/main" xmlns="" id="{831CD2DD-9D12-041E-25BA-EA83EB84C7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37" y="959"/>
                <a:ext cx="23" cy="23"/>
              </a:xfrm>
              <a:custGeom>
                <a:avLst/>
                <a:gdLst>
                  <a:gd name="T0" fmla="*/ 906 w 1102"/>
                  <a:gd name="T1" fmla="*/ 905 h 1101"/>
                  <a:gd name="T2" fmla="*/ 196 w 1102"/>
                  <a:gd name="T3" fmla="*/ 905 h 1101"/>
                  <a:gd name="T4" fmla="*/ 196 w 1102"/>
                  <a:gd name="T5" fmla="*/ 196 h 1101"/>
                  <a:gd name="T6" fmla="*/ 906 w 1102"/>
                  <a:gd name="T7" fmla="*/ 196 h 1101"/>
                  <a:gd name="T8" fmla="*/ 906 w 1102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2" h="1101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1"/>
                      <a:pt x="1102" y="709"/>
                      <a:pt x="906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39" name="Freeform 179">
                <a:extLst>
                  <a:ext uri="{FF2B5EF4-FFF2-40B4-BE49-F238E27FC236}">
                    <a16:creationId xmlns:a16="http://schemas.microsoft.com/office/drawing/2014/main" xmlns="" id="{6BB317B7-B840-B2C4-8FB2-4DF0CEE9D3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71" y="993"/>
                <a:ext cx="23" cy="23"/>
              </a:xfrm>
              <a:custGeom>
                <a:avLst/>
                <a:gdLst>
                  <a:gd name="T0" fmla="*/ 905 w 1101"/>
                  <a:gd name="T1" fmla="*/ 906 h 1101"/>
                  <a:gd name="T2" fmla="*/ 196 w 1101"/>
                  <a:gd name="T3" fmla="*/ 906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6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6"/>
                    </a:moveTo>
                    <a:cubicBezTo>
                      <a:pt x="710" y="1101"/>
                      <a:pt x="392" y="1101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40" name="Freeform 180">
                <a:extLst>
                  <a:ext uri="{FF2B5EF4-FFF2-40B4-BE49-F238E27FC236}">
                    <a16:creationId xmlns:a16="http://schemas.microsoft.com/office/drawing/2014/main" xmlns="" id="{139B0C1A-EF4E-C3C7-553D-A7CD10526D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05" y="1027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41" name="Freeform 181">
                <a:extLst>
                  <a:ext uri="{FF2B5EF4-FFF2-40B4-BE49-F238E27FC236}">
                    <a16:creationId xmlns:a16="http://schemas.microsoft.com/office/drawing/2014/main" xmlns="" id="{A5F6E7AF-359B-E65C-1D21-827C78746A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39" y="1061"/>
                <a:ext cx="23" cy="23"/>
              </a:xfrm>
              <a:custGeom>
                <a:avLst/>
                <a:gdLst>
                  <a:gd name="T0" fmla="*/ 906 w 1102"/>
                  <a:gd name="T1" fmla="*/ 905 h 1101"/>
                  <a:gd name="T2" fmla="*/ 196 w 1102"/>
                  <a:gd name="T3" fmla="*/ 905 h 1101"/>
                  <a:gd name="T4" fmla="*/ 196 w 1102"/>
                  <a:gd name="T5" fmla="*/ 196 h 1101"/>
                  <a:gd name="T6" fmla="*/ 906 w 1102"/>
                  <a:gd name="T7" fmla="*/ 196 h 1101"/>
                  <a:gd name="T8" fmla="*/ 906 w 1102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2" h="1101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1"/>
                      <a:pt x="1102" y="709"/>
                      <a:pt x="906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42" name="Freeform 182">
                <a:extLst>
                  <a:ext uri="{FF2B5EF4-FFF2-40B4-BE49-F238E27FC236}">
                    <a16:creationId xmlns:a16="http://schemas.microsoft.com/office/drawing/2014/main" xmlns="" id="{9C866953-6272-A32A-F101-C328B82D64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73" y="1095"/>
                <a:ext cx="23" cy="23"/>
              </a:xfrm>
              <a:custGeom>
                <a:avLst/>
                <a:gdLst>
                  <a:gd name="T0" fmla="*/ 905 w 1101"/>
                  <a:gd name="T1" fmla="*/ 906 h 1101"/>
                  <a:gd name="T2" fmla="*/ 196 w 1101"/>
                  <a:gd name="T3" fmla="*/ 906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6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6"/>
                    </a:moveTo>
                    <a:cubicBezTo>
                      <a:pt x="710" y="1101"/>
                      <a:pt x="392" y="1101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43" name="Freeform 183">
                <a:extLst>
                  <a:ext uri="{FF2B5EF4-FFF2-40B4-BE49-F238E27FC236}">
                    <a16:creationId xmlns:a16="http://schemas.microsoft.com/office/drawing/2014/main" xmlns="" id="{320B12BE-7027-4728-8586-D8C111000D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7" y="1129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44" name="Freeform 184">
                <a:extLst>
                  <a:ext uri="{FF2B5EF4-FFF2-40B4-BE49-F238E27FC236}">
                    <a16:creationId xmlns:a16="http://schemas.microsoft.com/office/drawing/2014/main" xmlns="" id="{E6FA6EA0-7771-87A5-7714-7E824CF6A5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41" y="1163"/>
                <a:ext cx="23" cy="23"/>
              </a:xfrm>
              <a:custGeom>
                <a:avLst/>
                <a:gdLst>
                  <a:gd name="T0" fmla="*/ 906 w 1102"/>
                  <a:gd name="T1" fmla="*/ 905 h 1101"/>
                  <a:gd name="T2" fmla="*/ 196 w 1102"/>
                  <a:gd name="T3" fmla="*/ 905 h 1101"/>
                  <a:gd name="T4" fmla="*/ 196 w 1102"/>
                  <a:gd name="T5" fmla="*/ 196 h 1101"/>
                  <a:gd name="T6" fmla="*/ 906 w 1102"/>
                  <a:gd name="T7" fmla="*/ 196 h 1101"/>
                  <a:gd name="T8" fmla="*/ 906 w 1102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2" h="1101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1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1"/>
                      <a:pt x="1102" y="709"/>
                      <a:pt x="906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45" name="Freeform 185">
                <a:extLst>
                  <a:ext uri="{FF2B5EF4-FFF2-40B4-BE49-F238E27FC236}">
                    <a16:creationId xmlns:a16="http://schemas.microsoft.com/office/drawing/2014/main" xmlns="" id="{C4681507-8DA6-4251-ECF9-0F569F0537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6" y="544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46" name="Freeform 186">
                <a:extLst>
                  <a:ext uri="{FF2B5EF4-FFF2-40B4-BE49-F238E27FC236}">
                    <a16:creationId xmlns:a16="http://schemas.microsoft.com/office/drawing/2014/main" xmlns="" id="{D00FA4E6-A961-AB36-7657-072366FFDC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00" y="578"/>
                <a:ext cx="23" cy="23"/>
              </a:xfrm>
              <a:custGeom>
                <a:avLst/>
                <a:gdLst>
                  <a:gd name="T0" fmla="*/ 905 w 1101"/>
                  <a:gd name="T1" fmla="*/ 906 h 1102"/>
                  <a:gd name="T2" fmla="*/ 196 w 1101"/>
                  <a:gd name="T3" fmla="*/ 906 h 1102"/>
                  <a:gd name="T4" fmla="*/ 196 w 1101"/>
                  <a:gd name="T5" fmla="*/ 196 h 1102"/>
                  <a:gd name="T6" fmla="*/ 905 w 1101"/>
                  <a:gd name="T7" fmla="*/ 196 h 1102"/>
                  <a:gd name="T8" fmla="*/ 905 w 1101"/>
                  <a:gd name="T9" fmla="*/ 906 h 1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2">
                    <a:moveTo>
                      <a:pt x="905" y="906"/>
                    </a:moveTo>
                    <a:cubicBezTo>
                      <a:pt x="709" y="1102"/>
                      <a:pt x="391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47" name="Freeform 187">
                <a:extLst>
                  <a:ext uri="{FF2B5EF4-FFF2-40B4-BE49-F238E27FC236}">
                    <a16:creationId xmlns:a16="http://schemas.microsoft.com/office/drawing/2014/main" xmlns="" id="{AB9F7D88-A74F-2B73-49A3-149F89D5B3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34" y="612"/>
                <a:ext cx="23" cy="23"/>
              </a:xfrm>
              <a:custGeom>
                <a:avLst/>
                <a:gdLst>
                  <a:gd name="T0" fmla="*/ 906 w 1102"/>
                  <a:gd name="T1" fmla="*/ 905 h 1101"/>
                  <a:gd name="T2" fmla="*/ 196 w 1102"/>
                  <a:gd name="T3" fmla="*/ 905 h 1101"/>
                  <a:gd name="T4" fmla="*/ 196 w 1102"/>
                  <a:gd name="T5" fmla="*/ 196 h 1101"/>
                  <a:gd name="T6" fmla="*/ 906 w 1102"/>
                  <a:gd name="T7" fmla="*/ 196 h 1101"/>
                  <a:gd name="T8" fmla="*/ 906 w 1102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2" h="1101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10"/>
                      <a:pt x="906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48" name="Freeform 188">
                <a:extLst>
                  <a:ext uri="{FF2B5EF4-FFF2-40B4-BE49-F238E27FC236}">
                    <a16:creationId xmlns:a16="http://schemas.microsoft.com/office/drawing/2014/main" xmlns="" id="{BBB55439-3C00-2E6C-0564-B0144053F3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68" y="646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49" name="Freeform 189">
                <a:extLst>
                  <a:ext uri="{FF2B5EF4-FFF2-40B4-BE49-F238E27FC236}">
                    <a16:creationId xmlns:a16="http://schemas.microsoft.com/office/drawing/2014/main" xmlns="" id="{31F3F33A-82ED-059C-97EE-FC2218AEAC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02" y="680"/>
                <a:ext cx="23" cy="23"/>
              </a:xfrm>
              <a:custGeom>
                <a:avLst/>
                <a:gdLst>
                  <a:gd name="T0" fmla="*/ 905 w 1101"/>
                  <a:gd name="T1" fmla="*/ 906 h 1102"/>
                  <a:gd name="T2" fmla="*/ 196 w 1101"/>
                  <a:gd name="T3" fmla="*/ 906 h 1102"/>
                  <a:gd name="T4" fmla="*/ 196 w 1101"/>
                  <a:gd name="T5" fmla="*/ 196 h 1102"/>
                  <a:gd name="T6" fmla="*/ 905 w 1101"/>
                  <a:gd name="T7" fmla="*/ 196 h 1102"/>
                  <a:gd name="T8" fmla="*/ 905 w 1101"/>
                  <a:gd name="T9" fmla="*/ 906 h 1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2">
                    <a:moveTo>
                      <a:pt x="905" y="906"/>
                    </a:moveTo>
                    <a:cubicBezTo>
                      <a:pt x="709" y="1102"/>
                      <a:pt x="391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50" name="Freeform 190">
                <a:extLst>
                  <a:ext uri="{FF2B5EF4-FFF2-40B4-BE49-F238E27FC236}">
                    <a16:creationId xmlns:a16="http://schemas.microsoft.com/office/drawing/2014/main" xmlns="" id="{D616FD85-6294-E995-8D0E-73BCD8DAC4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36" y="714"/>
                <a:ext cx="23" cy="23"/>
              </a:xfrm>
              <a:custGeom>
                <a:avLst/>
                <a:gdLst>
                  <a:gd name="T0" fmla="*/ 906 w 1102"/>
                  <a:gd name="T1" fmla="*/ 905 h 1101"/>
                  <a:gd name="T2" fmla="*/ 196 w 1102"/>
                  <a:gd name="T3" fmla="*/ 905 h 1101"/>
                  <a:gd name="T4" fmla="*/ 196 w 1102"/>
                  <a:gd name="T5" fmla="*/ 196 h 1101"/>
                  <a:gd name="T6" fmla="*/ 906 w 1102"/>
                  <a:gd name="T7" fmla="*/ 196 h 1101"/>
                  <a:gd name="T8" fmla="*/ 906 w 1102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2" h="1101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09"/>
                      <a:pt x="906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51" name="Freeform 191">
                <a:extLst>
                  <a:ext uri="{FF2B5EF4-FFF2-40B4-BE49-F238E27FC236}">
                    <a16:creationId xmlns:a16="http://schemas.microsoft.com/office/drawing/2014/main" xmlns="" id="{2A6D1D85-3A81-522D-B97F-16D5452FB5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1" y="748"/>
                <a:ext cx="22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52" name="Freeform 192">
                <a:extLst>
                  <a:ext uri="{FF2B5EF4-FFF2-40B4-BE49-F238E27FC236}">
                    <a16:creationId xmlns:a16="http://schemas.microsoft.com/office/drawing/2014/main" xmlns="" id="{3DCD69C0-328E-F961-EB42-ACF64DC8D2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05" y="782"/>
                <a:ext cx="22" cy="23"/>
              </a:xfrm>
              <a:custGeom>
                <a:avLst/>
                <a:gdLst>
                  <a:gd name="T0" fmla="*/ 905 w 1101"/>
                  <a:gd name="T1" fmla="*/ 906 h 1102"/>
                  <a:gd name="T2" fmla="*/ 196 w 1101"/>
                  <a:gd name="T3" fmla="*/ 906 h 1102"/>
                  <a:gd name="T4" fmla="*/ 196 w 1101"/>
                  <a:gd name="T5" fmla="*/ 196 h 1102"/>
                  <a:gd name="T6" fmla="*/ 905 w 1101"/>
                  <a:gd name="T7" fmla="*/ 196 h 1102"/>
                  <a:gd name="T8" fmla="*/ 905 w 1101"/>
                  <a:gd name="T9" fmla="*/ 906 h 1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2">
                    <a:moveTo>
                      <a:pt x="905" y="906"/>
                    </a:moveTo>
                    <a:cubicBezTo>
                      <a:pt x="709" y="1102"/>
                      <a:pt x="391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53" name="Freeform 193">
                <a:extLst>
                  <a:ext uri="{FF2B5EF4-FFF2-40B4-BE49-F238E27FC236}">
                    <a16:creationId xmlns:a16="http://schemas.microsoft.com/office/drawing/2014/main" xmlns="" id="{41DC11ED-77D2-0871-0B7B-173BA2281B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39" y="816"/>
                <a:ext cx="23" cy="23"/>
              </a:xfrm>
              <a:custGeom>
                <a:avLst/>
                <a:gdLst>
                  <a:gd name="T0" fmla="*/ 906 w 1102"/>
                  <a:gd name="T1" fmla="*/ 905 h 1101"/>
                  <a:gd name="T2" fmla="*/ 196 w 1102"/>
                  <a:gd name="T3" fmla="*/ 905 h 1101"/>
                  <a:gd name="T4" fmla="*/ 196 w 1102"/>
                  <a:gd name="T5" fmla="*/ 196 h 1101"/>
                  <a:gd name="T6" fmla="*/ 906 w 1102"/>
                  <a:gd name="T7" fmla="*/ 196 h 1101"/>
                  <a:gd name="T8" fmla="*/ 906 w 1102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2" h="1101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09"/>
                      <a:pt x="906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54" name="Freeform 194">
                <a:extLst>
                  <a:ext uri="{FF2B5EF4-FFF2-40B4-BE49-F238E27FC236}">
                    <a16:creationId xmlns:a16="http://schemas.microsoft.com/office/drawing/2014/main" xmlns="" id="{1D9462FB-8CFC-771B-A164-5BDAFEC9A5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73" y="850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55" name="Freeform 195">
                <a:extLst>
                  <a:ext uri="{FF2B5EF4-FFF2-40B4-BE49-F238E27FC236}">
                    <a16:creationId xmlns:a16="http://schemas.microsoft.com/office/drawing/2014/main" xmlns="" id="{88BDEB05-DC7C-D729-99CD-683EB82B83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07" y="884"/>
                <a:ext cx="23" cy="23"/>
              </a:xfrm>
              <a:custGeom>
                <a:avLst/>
                <a:gdLst>
                  <a:gd name="T0" fmla="*/ 905 w 1101"/>
                  <a:gd name="T1" fmla="*/ 906 h 1102"/>
                  <a:gd name="T2" fmla="*/ 196 w 1101"/>
                  <a:gd name="T3" fmla="*/ 906 h 1102"/>
                  <a:gd name="T4" fmla="*/ 196 w 1101"/>
                  <a:gd name="T5" fmla="*/ 196 h 1102"/>
                  <a:gd name="T6" fmla="*/ 905 w 1101"/>
                  <a:gd name="T7" fmla="*/ 196 h 1102"/>
                  <a:gd name="T8" fmla="*/ 905 w 1101"/>
                  <a:gd name="T9" fmla="*/ 906 h 1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2">
                    <a:moveTo>
                      <a:pt x="905" y="906"/>
                    </a:moveTo>
                    <a:cubicBezTo>
                      <a:pt x="709" y="1102"/>
                      <a:pt x="391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56" name="Freeform 196">
                <a:extLst>
                  <a:ext uri="{FF2B5EF4-FFF2-40B4-BE49-F238E27FC236}">
                    <a16:creationId xmlns:a16="http://schemas.microsoft.com/office/drawing/2014/main" xmlns="" id="{8ADAD579-2504-75E6-E307-57D0BD0EF6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41" y="918"/>
                <a:ext cx="23" cy="23"/>
              </a:xfrm>
              <a:custGeom>
                <a:avLst/>
                <a:gdLst>
                  <a:gd name="T0" fmla="*/ 906 w 1102"/>
                  <a:gd name="T1" fmla="*/ 905 h 1101"/>
                  <a:gd name="T2" fmla="*/ 196 w 1102"/>
                  <a:gd name="T3" fmla="*/ 905 h 1101"/>
                  <a:gd name="T4" fmla="*/ 196 w 1102"/>
                  <a:gd name="T5" fmla="*/ 196 h 1101"/>
                  <a:gd name="T6" fmla="*/ 906 w 1102"/>
                  <a:gd name="T7" fmla="*/ 196 h 1101"/>
                  <a:gd name="T8" fmla="*/ 906 w 1102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2" h="1101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09"/>
                      <a:pt x="906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57" name="Freeform 197">
                <a:extLst>
                  <a:ext uri="{FF2B5EF4-FFF2-40B4-BE49-F238E27FC236}">
                    <a16:creationId xmlns:a16="http://schemas.microsoft.com/office/drawing/2014/main" xmlns="" id="{44EC7B4B-F153-FE7C-F7B1-E19091C899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75" y="952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58" name="Freeform 198">
                <a:extLst>
                  <a:ext uri="{FF2B5EF4-FFF2-40B4-BE49-F238E27FC236}">
                    <a16:creationId xmlns:a16="http://schemas.microsoft.com/office/drawing/2014/main" xmlns="" id="{50AE7463-5B62-B95B-BADA-CE277AD440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09" y="986"/>
                <a:ext cx="23" cy="23"/>
              </a:xfrm>
              <a:custGeom>
                <a:avLst/>
                <a:gdLst>
                  <a:gd name="T0" fmla="*/ 905 w 1101"/>
                  <a:gd name="T1" fmla="*/ 906 h 1102"/>
                  <a:gd name="T2" fmla="*/ 196 w 1101"/>
                  <a:gd name="T3" fmla="*/ 906 h 1102"/>
                  <a:gd name="T4" fmla="*/ 196 w 1101"/>
                  <a:gd name="T5" fmla="*/ 196 h 1102"/>
                  <a:gd name="T6" fmla="*/ 905 w 1101"/>
                  <a:gd name="T7" fmla="*/ 196 h 1102"/>
                  <a:gd name="T8" fmla="*/ 905 w 1101"/>
                  <a:gd name="T9" fmla="*/ 906 h 1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2">
                    <a:moveTo>
                      <a:pt x="905" y="906"/>
                    </a:moveTo>
                    <a:cubicBezTo>
                      <a:pt x="709" y="1102"/>
                      <a:pt x="391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59" name="Freeform 199">
                <a:extLst>
                  <a:ext uri="{FF2B5EF4-FFF2-40B4-BE49-F238E27FC236}">
                    <a16:creationId xmlns:a16="http://schemas.microsoft.com/office/drawing/2014/main" xmlns="" id="{B6570B92-D296-32B2-EA41-E3502AFC07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43" y="1020"/>
                <a:ext cx="23" cy="23"/>
              </a:xfrm>
              <a:custGeom>
                <a:avLst/>
                <a:gdLst>
                  <a:gd name="T0" fmla="*/ 906 w 1102"/>
                  <a:gd name="T1" fmla="*/ 905 h 1101"/>
                  <a:gd name="T2" fmla="*/ 196 w 1102"/>
                  <a:gd name="T3" fmla="*/ 905 h 1101"/>
                  <a:gd name="T4" fmla="*/ 196 w 1102"/>
                  <a:gd name="T5" fmla="*/ 196 h 1101"/>
                  <a:gd name="T6" fmla="*/ 906 w 1102"/>
                  <a:gd name="T7" fmla="*/ 196 h 1101"/>
                  <a:gd name="T8" fmla="*/ 906 w 1102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2" h="1101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10"/>
                      <a:pt x="906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60" name="Freeform 200">
                <a:extLst>
                  <a:ext uri="{FF2B5EF4-FFF2-40B4-BE49-F238E27FC236}">
                    <a16:creationId xmlns:a16="http://schemas.microsoft.com/office/drawing/2014/main" xmlns="" id="{CB3FE612-76E3-3560-0F04-E724C9EB52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77" y="1054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61" name="Freeform 201">
                <a:extLst>
                  <a:ext uri="{FF2B5EF4-FFF2-40B4-BE49-F238E27FC236}">
                    <a16:creationId xmlns:a16="http://schemas.microsoft.com/office/drawing/2014/main" xmlns="" id="{23DDCBF6-07A9-0695-21B6-875F5E56F7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11" y="1088"/>
                <a:ext cx="23" cy="23"/>
              </a:xfrm>
              <a:custGeom>
                <a:avLst/>
                <a:gdLst>
                  <a:gd name="T0" fmla="*/ 905 w 1101"/>
                  <a:gd name="T1" fmla="*/ 906 h 1102"/>
                  <a:gd name="T2" fmla="*/ 196 w 1101"/>
                  <a:gd name="T3" fmla="*/ 906 h 1102"/>
                  <a:gd name="T4" fmla="*/ 196 w 1101"/>
                  <a:gd name="T5" fmla="*/ 196 h 1102"/>
                  <a:gd name="T6" fmla="*/ 905 w 1101"/>
                  <a:gd name="T7" fmla="*/ 196 h 1102"/>
                  <a:gd name="T8" fmla="*/ 905 w 1101"/>
                  <a:gd name="T9" fmla="*/ 906 h 1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2">
                    <a:moveTo>
                      <a:pt x="905" y="906"/>
                    </a:moveTo>
                    <a:cubicBezTo>
                      <a:pt x="709" y="1102"/>
                      <a:pt x="391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62" name="Freeform 202">
                <a:extLst>
                  <a:ext uri="{FF2B5EF4-FFF2-40B4-BE49-F238E27FC236}">
                    <a16:creationId xmlns:a16="http://schemas.microsoft.com/office/drawing/2014/main" xmlns="" id="{43EB0973-FC6F-373D-1071-958771C814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5" y="1123"/>
                <a:ext cx="23" cy="22"/>
              </a:xfrm>
              <a:custGeom>
                <a:avLst/>
                <a:gdLst>
                  <a:gd name="T0" fmla="*/ 906 w 1102"/>
                  <a:gd name="T1" fmla="*/ 905 h 1101"/>
                  <a:gd name="T2" fmla="*/ 196 w 1102"/>
                  <a:gd name="T3" fmla="*/ 905 h 1101"/>
                  <a:gd name="T4" fmla="*/ 196 w 1102"/>
                  <a:gd name="T5" fmla="*/ 196 h 1101"/>
                  <a:gd name="T6" fmla="*/ 906 w 1102"/>
                  <a:gd name="T7" fmla="*/ 196 h 1101"/>
                  <a:gd name="T8" fmla="*/ 906 w 1102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2" h="1101">
                    <a:moveTo>
                      <a:pt x="906" y="905"/>
                    </a:moveTo>
                    <a:cubicBezTo>
                      <a:pt x="710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10" y="0"/>
                      <a:pt x="906" y="196"/>
                    </a:cubicBezTo>
                    <a:cubicBezTo>
                      <a:pt x="1102" y="392"/>
                      <a:pt x="1102" y="709"/>
                      <a:pt x="906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63" name="Freeform 203">
                <a:extLst>
                  <a:ext uri="{FF2B5EF4-FFF2-40B4-BE49-F238E27FC236}">
                    <a16:creationId xmlns:a16="http://schemas.microsoft.com/office/drawing/2014/main" xmlns="" id="{9FD3B11D-F885-A5D6-1467-9318E1E800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79" y="1157"/>
                <a:ext cx="23" cy="23"/>
              </a:xfrm>
              <a:custGeom>
                <a:avLst/>
                <a:gdLst>
                  <a:gd name="T0" fmla="*/ 905 w 1101"/>
                  <a:gd name="T1" fmla="*/ 905 h 1101"/>
                  <a:gd name="T2" fmla="*/ 196 w 1101"/>
                  <a:gd name="T3" fmla="*/ 905 h 1101"/>
                  <a:gd name="T4" fmla="*/ 196 w 1101"/>
                  <a:gd name="T5" fmla="*/ 196 h 1101"/>
                  <a:gd name="T6" fmla="*/ 905 w 1101"/>
                  <a:gd name="T7" fmla="*/ 196 h 1101"/>
                  <a:gd name="T8" fmla="*/ 905 w 1101"/>
                  <a:gd name="T9" fmla="*/ 905 h 1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1">
                    <a:moveTo>
                      <a:pt x="905" y="905"/>
                    </a:moveTo>
                    <a:cubicBezTo>
                      <a:pt x="709" y="1101"/>
                      <a:pt x="392" y="1101"/>
                      <a:pt x="196" y="905"/>
                    </a:cubicBezTo>
                    <a:cubicBezTo>
                      <a:pt x="0" y="709"/>
                      <a:pt x="0" y="392"/>
                      <a:pt x="196" y="196"/>
                    </a:cubicBezTo>
                    <a:cubicBezTo>
                      <a:pt x="392" y="0"/>
                      <a:pt x="709" y="0"/>
                      <a:pt x="905" y="196"/>
                    </a:cubicBezTo>
                    <a:cubicBezTo>
                      <a:pt x="1101" y="392"/>
                      <a:pt x="1101" y="709"/>
                      <a:pt x="905" y="905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  <p:sp>
            <p:nvSpPr>
              <p:cNvPr id="264" name="Freeform 204">
                <a:extLst>
                  <a:ext uri="{FF2B5EF4-FFF2-40B4-BE49-F238E27FC236}">
                    <a16:creationId xmlns:a16="http://schemas.microsoft.com/office/drawing/2014/main" xmlns="" id="{9D6B8229-2DC9-729A-8162-EB5A03C3BB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13" y="1191"/>
                <a:ext cx="23" cy="23"/>
              </a:xfrm>
              <a:custGeom>
                <a:avLst/>
                <a:gdLst>
                  <a:gd name="T0" fmla="*/ 905 w 1101"/>
                  <a:gd name="T1" fmla="*/ 906 h 1102"/>
                  <a:gd name="T2" fmla="*/ 196 w 1101"/>
                  <a:gd name="T3" fmla="*/ 906 h 1102"/>
                  <a:gd name="T4" fmla="*/ 196 w 1101"/>
                  <a:gd name="T5" fmla="*/ 196 h 1102"/>
                  <a:gd name="T6" fmla="*/ 905 w 1101"/>
                  <a:gd name="T7" fmla="*/ 196 h 1102"/>
                  <a:gd name="T8" fmla="*/ 905 w 1101"/>
                  <a:gd name="T9" fmla="*/ 906 h 1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1" h="1102">
                    <a:moveTo>
                      <a:pt x="905" y="906"/>
                    </a:moveTo>
                    <a:cubicBezTo>
                      <a:pt x="709" y="1102"/>
                      <a:pt x="391" y="1102"/>
                      <a:pt x="196" y="906"/>
                    </a:cubicBezTo>
                    <a:cubicBezTo>
                      <a:pt x="0" y="710"/>
                      <a:pt x="0" y="392"/>
                      <a:pt x="196" y="196"/>
                    </a:cubicBezTo>
                    <a:cubicBezTo>
                      <a:pt x="391" y="0"/>
                      <a:pt x="709" y="0"/>
                      <a:pt x="905" y="196"/>
                    </a:cubicBezTo>
                    <a:cubicBezTo>
                      <a:pt x="1101" y="392"/>
                      <a:pt x="1101" y="710"/>
                      <a:pt x="905" y="90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 baseline="-25000"/>
              </a:p>
            </p:txBody>
          </p:sp>
        </p:grpSp>
        <p:sp>
          <p:nvSpPr>
            <p:cNvPr id="4" name="Freeform 206">
              <a:extLst>
                <a:ext uri="{FF2B5EF4-FFF2-40B4-BE49-F238E27FC236}">
                  <a16:creationId xmlns:a16="http://schemas.microsoft.com/office/drawing/2014/main" xmlns="" id="{0C0867AD-5927-3F7D-4C07-BEAC176EF99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757" y="908050"/>
              <a:ext cx="36513" cy="36513"/>
            </a:xfrm>
            <a:custGeom>
              <a:avLst/>
              <a:gdLst>
                <a:gd name="T0" fmla="*/ 906 w 1101"/>
                <a:gd name="T1" fmla="*/ 905 h 1101"/>
                <a:gd name="T2" fmla="*/ 196 w 1101"/>
                <a:gd name="T3" fmla="*/ 905 h 1101"/>
                <a:gd name="T4" fmla="*/ 196 w 1101"/>
                <a:gd name="T5" fmla="*/ 195 h 1101"/>
                <a:gd name="T6" fmla="*/ 906 w 1101"/>
                <a:gd name="T7" fmla="*/ 195 h 1101"/>
                <a:gd name="T8" fmla="*/ 906 w 1101"/>
                <a:gd name="T9" fmla="*/ 905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1" h="1101">
                  <a:moveTo>
                    <a:pt x="906" y="905"/>
                  </a:moveTo>
                  <a:cubicBezTo>
                    <a:pt x="710" y="1101"/>
                    <a:pt x="392" y="1101"/>
                    <a:pt x="196" y="905"/>
                  </a:cubicBezTo>
                  <a:cubicBezTo>
                    <a:pt x="0" y="709"/>
                    <a:pt x="0" y="391"/>
                    <a:pt x="196" y="195"/>
                  </a:cubicBezTo>
                  <a:cubicBezTo>
                    <a:pt x="392" y="0"/>
                    <a:pt x="710" y="0"/>
                    <a:pt x="906" y="195"/>
                  </a:cubicBezTo>
                  <a:cubicBezTo>
                    <a:pt x="1101" y="391"/>
                    <a:pt x="1101" y="709"/>
                    <a:pt x="906" y="90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" name="Freeform 207">
              <a:extLst>
                <a:ext uri="{FF2B5EF4-FFF2-40B4-BE49-F238E27FC236}">
                  <a16:creationId xmlns:a16="http://schemas.microsoft.com/office/drawing/2014/main" xmlns="" id="{9517FDB7-BEA5-3C3B-C973-5F0A00D9310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319" y="962025"/>
              <a:ext cx="34925" cy="36513"/>
            </a:xfrm>
            <a:custGeom>
              <a:avLst/>
              <a:gdLst>
                <a:gd name="T0" fmla="*/ 905 w 1101"/>
                <a:gd name="T1" fmla="*/ 906 h 1101"/>
                <a:gd name="T2" fmla="*/ 196 w 1101"/>
                <a:gd name="T3" fmla="*/ 906 h 1101"/>
                <a:gd name="T4" fmla="*/ 196 w 1101"/>
                <a:gd name="T5" fmla="*/ 196 h 1101"/>
                <a:gd name="T6" fmla="*/ 905 w 1101"/>
                <a:gd name="T7" fmla="*/ 196 h 1101"/>
                <a:gd name="T8" fmla="*/ 905 w 1101"/>
                <a:gd name="T9" fmla="*/ 906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1" h="1101">
                  <a:moveTo>
                    <a:pt x="905" y="906"/>
                  </a:moveTo>
                  <a:cubicBezTo>
                    <a:pt x="709" y="1101"/>
                    <a:pt x="392" y="1101"/>
                    <a:pt x="196" y="906"/>
                  </a:cubicBezTo>
                  <a:cubicBezTo>
                    <a:pt x="0" y="710"/>
                    <a:pt x="0" y="392"/>
                    <a:pt x="196" y="196"/>
                  </a:cubicBezTo>
                  <a:cubicBezTo>
                    <a:pt x="392" y="0"/>
                    <a:pt x="709" y="0"/>
                    <a:pt x="905" y="196"/>
                  </a:cubicBezTo>
                  <a:cubicBezTo>
                    <a:pt x="1101" y="392"/>
                    <a:pt x="1101" y="710"/>
                    <a:pt x="905" y="90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" name="Freeform 208">
              <a:extLst>
                <a:ext uri="{FF2B5EF4-FFF2-40B4-BE49-F238E27FC236}">
                  <a16:creationId xmlns:a16="http://schemas.microsoft.com/office/drawing/2014/main" xmlns="" id="{96BE36F8-0AA5-A9F9-F3B6-6A4BE00C7ED9}"/>
                </a:ext>
              </a:extLst>
            </p:cNvPr>
            <p:cNvSpPr>
              <a:spLocks/>
            </p:cNvSpPr>
            <p:nvPr/>
          </p:nvSpPr>
          <p:spPr bwMode="auto">
            <a:xfrm>
              <a:off x="675294" y="1016000"/>
              <a:ext cx="36513" cy="36513"/>
            </a:xfrm>
            <a:custGeom>
              <a:avLst/>
              <a:gdLst>
                <a:gd name="T0" fmla="*/ 905 w 1101"/>
                <a:gd name="T1" fmla="*/ 905 h 1101"/>
                <a:gd name="T2" fmla="*/ 195 w 1101"/>
                <a:gd name="T3" fmla="*/ 905 h 1101"/>
                <a:gd name="T4" fmla="*/ 195 w 1101"/>
                <a:gd name="T5" fmla="*/ 196 h 1101"/>
                <a:gd name="T6" fmla="*/ 905 w 1101"/>
                <a:gd name="T7" fmla="*/ 196 h 1101"/>
                <a:gd name="T8" fmla="*/ 905 w 1101"/>
                <a:gd name="T9" fmla="*/ 905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1" h="1101">
                  <a:moveTo>
                    <a:pt x="905" y="905"/>
                  </a:moveTo>
                  <a:cubicBezTo>
                    <a:pt x="709" y="1101"/>
                    <a:pt x="391" y="1101"/>
                    <a:pt x="195" y="905"/>
                  </a:cubicBezTo>
                  <a:cubicBezTo>
                    <a:pt x="0" y="709"/>
                    <a:pt x="0" y="392"/>
                    <a:pt x="195" y="196"/>
                  </a:cubicBezTo>
                  <a:cubicBezTo>
                    <a:pt x="391" y="0"/>
                    <a:pt x="709" y="0"/>
                    <a:pt x="905" y="196"/>
                  </a:cubicBezTo>
                  <a:cubicBezTo>
                    <a:pt x="1101" y="392"/>
                    <a:pt x="1101" y="709"/>
                    <a:pt x="905" y="90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" name="Freeform 209">
              <a:extLst>
                <a:ext uri="{FF2B5EF4-FFF2-40B4-BE49-F238E27FC236}">
                  <a16:creationId xmlns:a16="http://schemas.microsoft.com/office/drawing/2014/main" xmlns="" id="{5E564E64-D412-5412-9341-A468FB1AD888}"/>
                </a:ext>
              </a:extLst>
            </p:cNvPr>
            <p:cNvSpPr>
              <a:spLocks/>
            </p:cNvSpPr>
            <p:nvPr/>
          </p:nvSpPr>
          <p:spPr bwMode="auto">
            <a:xfrm>
              <a:off x="729269" y="1069975"/>
              <a:ext cx="36513" cy="36513"/>
            </a:xfrm>
            <a:custGeom>
              <a:avLst/>
              <a:gdLst>
                <a:gd name="T0" fmla="*/ 906 w 1101"/>
                <a:gd name="T1" fmla="*/ 905 h 1101"/>
                <a:gd name="T2" fmla="*/ 196 w 1101"/>
                <a:gd name="T3" fmla="*/ 905 h 1101"/>
                <a:gd name="T4" fmla="*/ 196 w 1101"/>
                <a:gd name="T5" fmla="*/ 195 h 1101"/>
                <a:gd name="T6" fmla="*/ 906 w 1101"/>
                <a:gd name="T7" fmla="*/ 195 h 1101"/>
                <a:gd name="T8" fmla="*/ 906 w 1101"/>
                <a:gd name="T9" fmla="*/ 905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1" h="1101">
                  <a:moveTo>
                    <a:pt x="906" y="905"/>
                  </a:moveTo>
                  <a:cubicBezTo>
                    <a:pt x="710" y="1101"/>
                    <a:pt x="392" y="1101"/>
                    <a:pt x="196" y="905"/>
                  </a:cubicBezTo>
                  <a:cubicBezTo>
                    <a:pt x="0" y="709"/>
                    <a:pt x="0" y="391"/>
                    <a:pt x="196" y="195"/>
                  </a:cubicBezTo>
                  <a:cubicBezTo>
                    <a:pt x="392" y="0"/>
                    <a:pt x="710" y="0"/>
                    <a:pt x="906" y="195"/>
                  </a:cubicBezTo>
                  <a:cubicBezTo>
                    <a:pt x="1101" y="391"/>
                    <a:pt x="1101" y="709"/>
                    <a:pt x="906" y="90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8" name="Freeform 210">
              <a:extLst>
                <a:ext uri="{FF2B5EF4-FFF2-40B4-BE49-F238E27FC236}">
                  <a16:creationId xmlns:a16="http://schemas.microsoft.com/office/drawing/2014/main" xmlns="" id="{181EE2E8-2FB4-5B92-96BD-6607E8F0A135}"/>
                </a:ext>
              </a:extLst>
            </p:cNvPr>
            <p:cNvSpPr>
              <a:spLocks/>
            </p:cNvSpPr>
            <p:nvPr/>
          </p:nvSpPr>
          <p:spPr bwMode="auto">
            <a:xfrm>
              <a:off x="783244" y="1123950"/>
              <a:ext cx="36513" cy="36513"/>
            </a:xfrm>
            <a:custGeom>
              <a:avLst/>
              <a:gdLst>
                <a:gd name="T0" fmla="*/ 905 w 1101"/>
                <a:gd name="T1" fmla="*/ 906 h 1101"/>
                <a:gd name="T2" fmla="*/ 196 w 1101"/>
                <a:gd name="T3" fmla="*/ 906 h 1101"/>
                <a:gd name="T4" fmla="*/ 196 w 1101"/>
                <a:gd name="T5" fmla="*/ 196 h 1101"/>
                <a:gd name="T6" fmla="*/ 905 w 1101"/>
                <a:gd name="T7" fmla="*/ 196 h 1101"/>
                <a:gd name="T8" fmla="*/ 905 w 1101"/>
                <a:gd name="T9" fmla="*/ 906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1" h="1101">
                  <a:moveTo>
                    <a:pt x="905" y="906"/>
                  </a:moveTo>
                  <a:cubicBezTo>
                    <a:pt x="709" y="1101"/>
                    <a:pt x="392" y="1101"/>
                    <a:pt x="196" y="906"/>
                  </a:cubicBezTo>
                  <a:cubicBezTo>
                    <a:pt x="0" y="710"/>
                    <a:pt x="0" y="392"/>
                    <a:pt x="196" y="196"/>
                  </a:cubicBezTo>
                  <a:cubicBezTo>
                    <a:pt x="392" y="0"/>
                    <a:pt x="709" y="0"/>
                    <a:pt x="905" y="196"/>
                  </a:cubicBezTo>
                  <a:cubicBezTo>
                    <a:pt x="1101" y="392"/>
                    <a:pt x="1101" y="710"/>
                    <a:pt x="905" y="90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9" name="Freeform 211">
              <a:extLst>
                <a:ext uri="{FF2B5EF4-FFF2-40B4-BE49-F238E27FC236}">
                  <a16:creationId xmlns:a16="http://schemas.microsoft.com/office/drawing/2014/main" xmlns="" id="{BE1E3304-B9F5-C32A-528E-E618D384FD70}"/>
                </a:ext>
              </a:extLst>
            </p:cNvPr>
            <p:cNvSpPr>
              <a:spLocks/>
            </p:cNvSpPr>
            <p:nvPr/>
          </p:nvSpPr>
          <p:spPr bwMode="auto">
            <a:xfrm>
              <a:off x="837219" y="1177925"/>
              <a:ext cx="36513" cy="36513"/>
            </a:xfrm>
            <a:custGeom>
              <a:avLst/>
              <a:gdLst>
                <a:gd name="T0" fmla="*/ 905 w 1101"/>
                <a:gd name="T1" fmla="*/ 905 h 1101"/>
                <a:gd name="T2" fmla="*/ 195 w 1101"/>
                <a:gd name="T3" fmla="*/ 905 h 1101"/>
                <a:gd name="T4" fmla="*/ 195 w 1101"/>
                <a:gd name="T5" fmla="*/ 196 h 1101"/>
                <a:gd name="T6" fmla="*/ 905 w 1101"/>
                <a:gd name="T7" fmla="*/ 196 h 1101"/>
                <a:gd name="T8" fmla="*/ 905 w 1101"/>
                <a:gd name="T9" fmla="*/ 905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1" h="1101">
                  <a:moveTo>
                    <a:pt x="905" y="905"/>
                  </a:moveTo>
                  <a:cubicBezTo>
                    <a:pt x="709" y="1101"/>
                    <a:pt x="391" y="1101"/>
                    <a:pt x="195" y="905"/>
                  </a:cubicBezTo>
                  <a:cubicBezTo>
                    <a:pt x="0" y="709"/>
                    <a:pt x="0" y="392"/>
                    <a:pt x="195" y="196"/>
                  </a:cubicBezTo>
                  <a:cubicBezTo>
                    <a:pt x="391" y="0"/>
                    <a:pt x="709" y="0"/>
                    <a:pt x="905" y="196"/>
                  </a:cubicBezTo>
                  <a:cubicBezTo>
                    <a:pt x="1101" y="392"/>
                    <a:pt x="1101" y="709"/>
                    <a:pt x="905" y="90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0" name="Freeform 212">
              <a:extLst>
                <a:ext uri="{FF2B5EF4-FFF2-40B4-BE49-F238E27FC236}">
                  <a16:creationId xmlns:a16="http://schemas.microsoft.com/office/drawing/2014/main" xmlns="" id="{523CD697-24DB-4A76-F2B5-5523FA2187AB}"/>
                </a:ext>
              </a:extLst>
            </p:cNvPr>
            <p:cNvSpPr>
              <a:spLocks/>
            </p:cNvSpPr>
            <p:nvPr/>
          </p:nvSpPr>
          <p:spPr bwMode="auto">
            <a:xfrm>
              <a:off x="891194" y="1231900"/>
              <a:ext cx="36513" cy="36513"/>
            </a:xfrm>
            <a:custGeom>
              <a:avLst/>
              <a:gdLst>
                <a:gd name="T0" fmla="*/ 906 w 1101"/>
                <a:gd name="T1" fmla="*/ 905 h 1101"/>
                <a:gd name="T2" fmla="*/ 196 w 1101"/>
                <a:gd name="T3" fmla="*/ 905 h 1101"/>
                <a:gd name="T4" fmla="*/ 196 w 1101"/>
                <a:gd name="T5" fmla="*/ 195 h 1101"/>
                <a:gd name="T6" fmla="*/ 906 w 1101"/>
                <a:gd name="T7" fmla="*/ 195 h 1101"/>
                <a:gd name="T8" fmla="*/ 906 w 1101"/>
                <a:gd name="T9" fmla="*/ 905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1" h="1101">
                  <a:moveTo>
                    <a:pt x="906" y="905"/>
                  </a:moveTo>
                  <a:cubicBezTo>
                    <a:pt x="710" y="1101"/>
                    <a:pt x="392" y="1101"/>
                    <a:pt x="196" y="905"/>
                  </a:cubicBezTo>
                  <a:cubicBezTo>
                    <a:pt x="0" y="709"/>
                    <a:pt x="0" y="391"/>
                    <a:pt x="196" y="195"/>
                  </a:cubicBezTo>
                  <a:cubicBezTo>
                    <a:pt x="392" y="0"/>
                    <a:pt x="710" y="0"/>
                    <a:pt x="906" y="195"/>
                  </a:cubicBezTo>
                  <a:cubicBezTo>
                    <a:pt x="1101" y="391"/>
                    <a:pt x="1101" y="709"/>
                    <a:pt x="906" y="90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1" name="Freeform 213">
              <a:extLst>
                <a:ext uri="{FF2B5EF4-FFF2-40B4-BE49-F238E27FC236}">
                  <a16:creationId xmlns:a16="http://schemas.microsoft.com/office/drawing/2014/main" xmlns="" id="{B2940919-22D0-69C1-0E66-75E82EC9271C}"/>
                </a:ext>
              </a:extLst>
            </p:cNvPr>
            <p:cNvSpPr>
              <a:spLocks/>
            </p:cNvSpPr>
            <p:nvPr/>
          </p:nvSpPr>
          <p:spPr bwMode="auto">
            <a:xfrm>
              <a:off x="945169" y="1285875"/>
              <a:ext cx="36513" cy="36513"/>
            </a:xfrm>
            <a:custGeom>
              <a:avLst/>
              <a:gdLst>
                <a:gd name="T0" fmla="*/ 905 w 1101"/>
                <a:gd name="T1" fmla="*/ 906 h 1101"/>
                <a:gd name="T2" fmla="*/ 196 w 1101"/>
                <a:gd name="T3" fmla="*/ 906 h 1101"/>
                <a:gd name="T4" fmla="*/ 196 w 1101"/>
                <a:gd name="T5" fmla="*/ 196 h 1101"/>
                <a:gd name="T6" fmla="*/ 905 w 1101"/>
                <a:gd name="T7" fmla="*/ 196 h 1101"/>
                <a:gd name="T8" fmla="*/ 905 w 1101"/>
                <a:gd name="T9" fmla="*/ 906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1" h="1101">
                  <a:moveTo>
                    <a:pt x="905" y="906"/>
                  </a:moveTo>
                  <a:cubicBezTo>
                    <a:pt x="709" y="1101"/>
                    <a:pt x="392" y="1101"/>
                    <a:pt x="196" y="906"/>
                  </a:cubicBezTo>
                  <a:cubicBezTo>
                    <a:pt x="0" y="710"/>
                    <a:pt x="0" y="392"/>
                    <a:pt x="196" y="196"/>
                  </a:cubicBezTo>
                  <a:cubicBezTo>
                    <a:pt x="392" y="0"/>
                    <a:pt x="709" y="0"/>
                    <a:pt x="905" y="196"/>
                  </a:cubicBezTo>
                  <a:cubicBezTo>
                    <a:pt x="1101" y="392"/>
                    <a:pt x="1101" y="710"/>
                    <a:pt x="905" y="90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2" name="Freeform 214">
              <a:extLst>
                <a:ext uri="{FF2B5EF4-FFF2-40B4-BE49-F238E27FC236}">
                  <a16:creationId xmlns:a16="http://schemas.microsoft.com/office/drawing/2014/main" xmlns="" id="{681209DA-80A6-154A-FD2F-F8920B11BE21}"/>
                </a:ext>
              </a:extLst>
            </p:cNvPr>
            <p:cNvSpPr>
              <a:spLocks/>
            </p:cNvSpPr>
            <p:nvPr/>
          </p:nvSpPr>
          <p:spPr bwMode="auto">
            <a:xfrm>
              <a:off x="999144" y="1339850"/>
              <a:ext cx="36513" cy="36513"/>
            </a:xfrm>
            <a:custGeom>
              <a:avLst/>
              <a:gdLst>
                <a:gd name="T0" fmla="*/ 905 w 1101"/>
                <a:gd name="T1" fmla="*/ 905 h 1101"/>
                <a:gd name="T2" fmla="*/ 195 w 1101"/>
                <a:gd name="T3" fmla="*/ 905 h 1101"/>
                <a:gd name="T4" fmla="*/ 195 w 1101"/>
                <a:gd name="T5" fmla="*/ 196 h 1101"/>
                <a:gd name="T6" fmla="*/ 905 w 1101"/>
                <a:gd name="T7" fmla="*/ 196 h 1101"/>
                <a:gd name="T8" fmla="*/ 905 w 1101"/>
                <a:gd name="T9" fmla="*/ 905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1" h="1101">
                  <a:moveTo>
                    <a:pt x="905" y="905"/>
                  </a:moveTo>
                  <a:cubicBezTo>
                    <a:pt x="709" y="1101"/>
                    <a:pt x="391" y="1101"/>
                    <a:pt x="195" y="905"/>
                  </a:cubicBezTo>
                  <a:cubicBezTo>
                    <a:pt x="0" y="709"/>
                    <a:pt x="0" y="392"/>
                    <a:pt x="195" y="196"/>
                  </a:cubicBezTo>
                  <a:cubicBezTo>
                    <a:pt x="391" y="0"/>
                    <a:pt x="709" y="0"/>
                    <a:pt x="905" y="196"/>
                  </a:cubicBezTo>
                  <a:cubicBezTo>
                    <a:pt x="1101" y="392"/>
                    <a:pt x="1101" y="709"/>
                    <a:pt x="905" y="90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3" name="Freeform 215">
              <a:extLst>
                <a:ext uri="{FF2B5EF4-FFF2-40B4-BE49-F238E27FC236}">
                  <a16:creationId xmlns:a16="http://schemas.microsoft.com/office/drawing/2014/main" xmlns="" id="{EF6D24D3-7C9F-9414-4104-86F4F232BED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3119" y="1393825"/>
              <a:ext cx="36513" cy="36513"/>
            </a:xfrm>
            <a:custGeom>
              <a:avLst/>
              <a:gdLst>
                <a:gd name="T0" fmla="*/ 906 w 1101"/>
                <a:gd name="T1" fmla="*/ 905 h 1101"/>
                <a:gd name="T2" fmla="*/ 196 w 1101"/>
                <a:gd name="T3" fmla="*/ 905 h 1101"/>
                <a:gd name="T4" fmla="*/ 196 w 1101"/>
                <a:gd name="T5" fmla="*/ 195 h 1101"/>
                <a:gd name="T6" fmla="*/ 906 w 1101"/>
                <a:gd name="T7" fmla="*/ 195 h 1101"/>
                <a:gd name="T8" fmla="*/ 906 w 1101"/>
                <a:gd name="T9" fmla="*/ 905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1" h="1101">
                  <a:moveTo>
                    <a:pt x="906" y="905"/>
                  </a:moveTo>
                  <a:cubicBezTo>
                    <a:pt x="710" y="1101"/>
                    <a:pt x="392" y="1101"/>
                    <a:pt x="196" y="905"/>
                  </a:cubicBezTo>
                  <a:cubicBezTo>
                    <a:pt x="0" y="709"/>
                    <a:pt x="0" y="391"/>
                    <a:pt x="196" y="195"/>
                  </a:cubicBezTo>
                  <a:cubicBezTo>
                    <a:pt x="392" y="0"/>
                    <a:pt x="710" y="0"/>
                    <a:pt x="906" y="195"/>
                  </a:cubicBezTo>
                  <a:cubicBezTo>
                    <a:pt x="1101" y="391"/>
                    <a:pt x="1101" y="709"/>
                    <a:pt x="906" y="90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4" name="Freeform 216">
              <a:extLst>
                <a:ext uri="{FF2B5EF4-FFF2-40B4-BE49-F238E27FC236}">
                  <a16:creationId xmlns:a16="http://schemas.microsoft.com/office/drawing/2014/main" xmlns="" id="{496ECAD4-7E38-0235-A607-F4C412A7F44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7094" y="1447800"/>
              <a:ext cx="36513" cy="36513"/>
            </a:xfrm>
            <a:custGeom>
              <a:avLst/>
              <a:gdLst>
                <a:gd name="T0" fmla="*/ 905 w 1101"/>
                <a:gd name="T1" fmla="*/ 905 h 1101"/>
                <a:gd name="T2" fmla="*/ 196 w 1101"/>
                <a:gd name="T3" fmla="*/ 905 h 1101"/>
                <a:gd name="T4" fmla="*/ 196 w 1101"/>
                <a:gd name="T5" fmla="*/ 196 h 1101"/>
                <a:gd name="T6" fmla="*/ 905 w 1101"/>
                <a:gd name="T7" fmla="*/ 196 h 1101"/>
                <a:gd name="T8" fmla="*/ 905 w 1101"/>
                <a:gd name="T9" fmla="*/ 905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1" h="1101">
                  <a:moveTo>
                    <a:pt x="905" y="905"/>
                  </a:moveTo>
                  <a:cubicBezTo>
                    <a:pt x="709" y="1101"/>
                    <a:pt x="392" y="1101"/>
                    <a:pt x="196" y="905"/>
                  </a:cubicBezTo>
                  <a:cubicBezTo>
                    <a:pt x="0" y="710"/>
                    <a:pt x="0" y="392"/>
                    <a:pt x="196" y="196"/>
                  </a:cubicBezTo>
                  <a:cubicBezTo>
                    <a:pt x="392" y="0"/>
                    <a:pt x="709" y="0"/>
                    <a:pt x="905" y="196"/>
                  </a:cubicBezTo>
                  <a:cubicBezTo>
                    <a:pt x="1101" y="392"/>
                    <a:pt x="1101" y="710"/>
                    <a:pt x="905" y="90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5" name="Freeform 217">
              <a:extLst>
                <a:ext uri="{FF2B5EF4-FFF2-40B4-BE49-F238E27FC236}">
                  <a16:creationId xmlns:a16="http://schemas.microsoft.com/office/drawing/2014/main" xmlns="" id="{4D558770-6487-BD73-7318-95193A220B3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1069" y="1501775"/>
              <a:ext cx="36513" cy="36513"/>
            </a:xfrm>
            <a:custGeom>
              <a:avLst/>
              <a:gdLst>
                <a:gd name="T0" fmla="*/ 905 w 1101"/>
                <a:gd name="T1" fmla="*/ 905 h 1101"/>
                <a:gd name="T2" fmla="*/ 195 w 1101"/>
                <a:gd name="T3" fmla="*/ 905 h 1101"/>
                <a:gd name="T4" fmla="*/ 195 w 1101"/>
                <a:gd name="T5" fmla="*/ 196 h 1101"/>
                <a:gd name="T6" fmla="*/ 905 w 1101"/>
                <a:gd name="T7" fmla="*/ 196 h 1101"/>
                <a:gd name="T8" fmla="*/ 905 w 1101"/>
                <a:gd name="T9" fmla="*/ 905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1" h="1101">
                  <a:moveTo>
                    <a:pt x="905" y="905"/>
                  </a:moveTo>
                  <a:cubicBezTo>
                    <a:pt x="709" y="1101"/>
                    <a:pt x="391" y="1101"/>
                    <a:pt x="195" y="905"/>
                  </a:cubicBezTo>
                  <a:cubicBezTo>
                    <a:pt x="0" y="709"/>
                    <a:pt x="0" y="392"/>
                    <a:pt x="195" y="196"/>
                  </a:cubicBezTo>
                  <a:cubicBezTo>
                    <a:pt x="391" y="0"/>
                    <a:pt x="709" y="0"/>
                    <a:pt x="905" y="196"/>
                  </a:cubicBezTo>
                  <a:cubicBezTo>
                    <a:pt x="1101" y="392"/>
                    <a:pt x="1101" y="709"/>
                    <a:pt x="905" y="90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6" name="Freeform 218">
              <a:extLst>
                <a:ext uri="{FF2B5EF4-FFF2-40B4-BE49-F238E27FC236}">
                  <a16:creationId xmlns:a16="http://schemas.microsoft.com/office/drawing/2014/main" xmlns="" id="{210092CF-3D10-7520-7A1E-AADAE44F89B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15044" y="1555750"/>
              <a:ext cx="36513" cy="36513"/>
            </a:xfrm>
            <a:custGeom>
              <a:avLst/>
              <a:gdLst>
                <a:gd name="T0" fmla="*/ 906 w 1101"/>
                <a:gd name="T1" fmla="*/ 905 h 1101"/>
                <a:gd name="T2" fmla="*/ 196 w 1101"/>
                <a:gd name="T3" fmla="*/ 905 h 1101"/>
                <a:gd name="T4" fmla="*/ 196 w 1101"/>
                <a:gd name="T5" fmla="*/ 195 h 1101"/>
                <a:gd name="T6" fmla="*/ 906 w 1101"/>
                <a:gd name="T7" fmla="*/ 195 h 1101"/>
                <a:gd name="T8" fmla="*/ 906 w 1101"/>
                <a:gd name="T9" fmla="*/ 905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1" h="1101">
                  <a:moveTo>
                    <a:pt x="906" y="905"/>
                  </a:moveTo>
                  <a:cubicBezTo>
                    <a:pt x="710" y="1101"/>
                    <a:pt x="392" y="1101"/>
                    <a:pt x="196" y="905"/>
                  </a:cubicBezTo>
                  <a:cubicBezTo>
                    <a:pt x="0" y="709"/>
                    <a:pt x="0" y="391"/>
                    <a:pt x="196" y="195"/>
                  </a:cubicBezTo>
                  <a:cubicBezTo>
                    <a:pt x="392" y="0"/>
                    <a:pt x="710" y="0"/>
                    <a:pt x="906" y="195"/>
                  </a:cubicBezTo>
                  <a:cubicBezTo>
                    <a:pt x="1101" y="391"/>
                    <a:pt x="1101" y="709"/>
                    <a:pt x="906" y="90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7" name="Freeform 219">
              <a:extLst>
                <a:ext uri="{FF2B5EF4-FFF2-40B4-BE49-F238E27FC236}">
                  <a16:creationId xmlns:a16="http://schemas.microsoft.com/office/drawing/2014/main" xmlns="" id="{8B4CB606-21B1-2133-EE57-BB3CDDE8B421}"/>
                </a:ext>
              </a:extLst>
            </p:cNvPr>
            <p:cNvSpPr>
              <a:spLocks/>
            </p:cNvSpPr>
            <p:nvPr/>
          </p:nvSpPr>
          <p:spPr bwMode="auto">
            <a:xfrm>
              <a:off x="1269019" y="1609725"/>
              <a:ext cx="36513" cy="36513"/>
            </a:xfrm>
            <a:custGeom>
              <a:avLst/>
              <a:gdLst>
                <a:gd name="T0" fmla="*/ 905 w 1101"/>
                <a:gd name="T1" fmla="*/ 906 h 1101"/>
                <a:gd name="T2" fmla="*/ 196 w 1101"/>
                <a:gd name="T3" fmla="*/ 906 h 1101"/>
                <a:gd name="T4" fmla="*/ 196 w 1101"/>
                <a:gd name="T5" fmla="*/ 196 h 1101"/>
                <a:gd name="T6" fmla="*/ 905 w 1101"/>
                <a:gd name="T7" fmla="*/ 196 h 1101"/>
                <a:gd name="T8" fmla="*/ 905 w 1101"/>
                <a:gd name="T9" fmla="*/ 906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1" h="1101">
                  <a:moveTo>
                    <a:pt x="905" y="906"/>
                  </a:moveTo>
                  <a:cubicBezTo>
                    <a:pt x="709" y="1101"/>
                    <a:pt x="392" y="1101"/>
                    <a:pt x="196" y="906"/>
                  </a:cubicBezTo>
                  <a:cubicBezTo>
                    <a:pt x="0" y="710"/>
                    <a:pt x="0" y="392"/>
                    <a:pt x="196" y="196"/>
                  </a:cubicBezTo>
                  <a:cubicBezTo>
                    <a:pt x="392" y="0"/>
                    <a:pt x="709" y="0"/>
                    <a:pt x="905" y="196"/>
                  </a:cubicBezTo>
                  <a:cubicBezTo>
                    <a:pt x="1101" y="392"/>
                    <a:pt x="1101" y="710"/>
                    <a:pt x="905" y="90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8" name="Freeform 220">
              <a:extLst>
                <a:ext uri="{FF2B5EF4-FFF2-40B4-BE49-F238E27FC236}">
                  <a16:creationId xmlns:a16="http://schemas.microsoft.com/office/drawing/2014/main" xmlns="" id="{279BDD34-782E-CB82-5660-5FA855C612F7}"/>
                </a:ext>
              </a:extLst>
            </p:cNvPr>
            <p:cNvSpPr>
              <a:spLocks/>
            </p:cNvSpPr>
            <p:nvPr/>
          </p:nvSpPr>
          <p:spPr bwMode="auto">
            <a:xfrm>
              <a:off x="1322994" y="1663700"/>
              <a:ext cx="36513" cy="36513"/>
            </a:xfrm>
            <a:custGeom>
              <a:avLst/>
              <a:gdLst>
                <a:gd name="T0" fmla="*/ 905 w 1101"/>
                <a:gd name="T1" fmla="*/ 905 h 1101"/>
                <a:gd name="T2" fmla="*/ 195 w 1101"/>
                <a:gd name="T3" fmla="*/ 905 h 1101"/>
                <a:gd name="T4" fmla="*/ 195 w 1101"/>
                <a:gd name="T5" fmla="*/ 196 h 1101"/>
                <a:gd name="T6" fmla="*/ 905 w 1101"/>
                <a:gd name="T7" fmla="*/ 196 h 1101"/>
                <a:gd name="T8" fmla="*/ 905 w 1101"/>
                <a:gd name="T9" fmla="*/ 905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1" h="1101">
                  <a:moveTo>
                    <a:pt x="905" y="905"/>
                  </a:moveTo>
                  <a:cubicBezTo>
                    <a:pt x="709" y="1101"/>
                    <a:pt x="391" y="1101"/>
                    <a:pt x="195" y="905"/>
                  </a:cubicBezTo>
                  <a:cubicBezTo>
                    <a:pt x="0" y="709"/>
                    <a:pt x="0" y="392"/>
                    <a:pt x="195" y="196"/>
                  </a:cubicBezTo>
                  <a:cubicBezTo>
                    <a:pt x="391" y="0"/>
                    <a:pt x="709" y="0"/>
                    <a:pt x="905" y="196"/>
                  </a:cubicBezTo>
                  <a:cubicBezTo>
                    <a:pt x="1101" y="392"/>
                    <a:pt x="1101" y="709"/>
                    <a:pt x="905" y="90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9" name="Freeform 221">
              <a:extLst>
                <a:ext uri="{FF2B5EF4-FFF2-40B4-BE49-F238E27FC236}">
                  <a16:creationId xmlns:a16="http://schemas.microsoft.com/office/drawing/2014/main" xmlns="" id="{A880B576-0770-F828-CF6D-6498C21B7F43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6969" y="1717675"/>
              <a:ext cx="36513" cy="36513"/>
            </a:xfrm>
            <a:custGeom>
              <a:avLst/>
              <a:gdLst>
                <a:gd name="T0" fmla="*/ 906 w 1101"/>
                <a:gd name="T1" fmla="*/ 905 h 1101"/>
                <a:gd name="T2" fmla="*/ 196 w 1101"/>
                <a:gd name="T3" fmla="*/ 905 h 1101"/>
                <a:gd name="T4" fmla="*/ 196 w 1101"/>
                <a:gd name="T5" fmla="*/ 195 h 1101"/>
                <a:gd name="T6" fmla="*/ 906 w 1101"/>
                <a:gd name="T7" fmla="*/ 195 h 1101"/>
                <a:gd name="T8" fmla="*/ 906 w 1101"/>
                <a:gd name="T9" fmla="*/ 905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1" h="1101">
                  <a:moveTo>
                    <a:pt x="906" y="905"/>
                  </a:moveTo>
                  <a:cubicBezTo>
                    <a:pt x="710" y="1101"/>
                    <a:pt x="392" y="1101"/>
                    <a:pt x="196" y="905"/>
                  </a:cubicBezTo>
                  <a:cubicBezTo>
                    <a:pt x="0" y="709"/>
                    <a:pt x="0" y="391"/>
                    <a:pt x="196" y="195"/>
                  </a:cubicBezTo>
                  <a:cubicBezTo>
                    <a:pt x="392" y="0"/>
                    <a:pt x="710" y="0"/>
                    <a:pt x="906" y="195"/>
                  </a:cubicBezTo>
                  <a:cubicBezTo>
                    <a:pt x="1101" y="391"/>
                    <a:pt x="1101" y="709"/>
                    <a:pt x="906" y="90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0" name="Freeform 222">
              <a:extLst>
                <a:ext uri="{FF2B5EF4-FFF2-40B4-BE49-F238E27FC236}">
                  <a16:creationId xmlns:a16="http://schemas.microsoft.com/office/drawing/2014/main" xmlns="" id="{C5A062EF-8208-D202-2605-1576439BF3A9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0944" y="1771650"/>
              <a:ext cx="36513" cy="36513"/>
            </a:xfrm>
            <a:custGeom>
              <a:avLst/>
              <a:gdLst>
                <a:gd name="T0" fmla="*/ 905 w 1101"/>
                <a:gd name="T1" fmla="*/ 906 h 1101"/>
                <a:gd name="T2" fmla="*/ 196 w 1101"/>
                <a:gd name="T3" fmla="*/ 906 h 1101"/>
                <a:gd name="T4" fmla="*/ 196 w 1101"/>
                <a:gd name="T5" fmla="*/ 196 h 1101"/>
                <a:gd name="T6" fmla="*/ 905 w 1101"/>
                <a:gd name="T7" fmla="*/ 196 h 1101"/>
                <a:gd name="T8" fmla="*/ 905 w 1101"/>
                <a:gd name="T9" fmla="*/ 906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1" h="1101">
                  <a:moveTo>
                    <a:pt x="905" y="906"/>
                  </a:moveTo>
                  <a:cubicBezTo>
                    <a:pt x="709" y="1101"/>
                    <a:pt x="392" y="1101"/>
                    <a:pt x="196" y="906"/>
                  </a:cubicBezTo>
                  <a:cubicBezTo>
                    <a:pt x="0" y="710"/>
                    <a:pt x="0" y="392"/>
                    <a:pt x="196" y="196"/>
                  </a:cubicBezTo>
                  <a:cubicBezTo>
                    <a:pt x="392" y="0"/>
                    <a:pt x="709" y="0"/>
                    <a:pt x="905" y="196"/>
                  </a:cubicBezTo>
                  <a:cubicBezTo>
                    <a:pt x="1101" y="392"/>
                    <a:pt x="1101" y="710"/>
                    <a:pt x="905" y="90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1" name="Freeform 223">
              <a:extLst>
                <a:ext uri="{FF2B5EF4-FFF2-40B4-BE49-F238E27FC236}">
                  <a16:creationId xmlns:a16="http://schemas.microsoft.com/office/drawing/2014/main" xmlns="" id="{DD5A2011-F4B8-83C6-F1CB-C6F5B3CE800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84919" y="1825625"/>
              <a:ext cx="36513" cy="36513"/>
            </a:xfrm>
            <a:custGeom>
              <a:avLst/>
              <a:gdLst>
                <a:gd name="T0" fmla="*/ 905 w 1101"/>
                <a:gd name="T1" fmla="*/ 905 h 1101"/>
                <a:gd name="T2" fmla="*/ 195 w 1101"/>
                <a:gd name="T3" fmla="*/ 905 h 1101"/>
                <a:gd name="T4" fmla="*/ 195 w 1101"/>
                <a:gd name="T5" fmla="*/ 196 h 1101"/>
                <a:gd name="T6" fmla="*/ 905 w 1101"/>
                <a:gd name="T7" fmla="*/ 196 h 1101"/>
                <a:gd name="T8" fmla="*/ 905 w 1101"/>
                <a:gd name="T9" fmla="*/ 905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1" h="1101">
                  <a:moveTo>
                    <a:pt x="905" y="905"/>
                  </a:moveTo>
                  <a:cubicBezTo>
                    <a:pt x="709" y="1101"/>
                    <a:pt x="391" y="1101"/>
                    <a:pt x="195" y="905"/>
                  </a:cubicBezTo>
                  <a:cubicBezTo>
                    <a:pt x="0" y="709"/>
                    <a:pt x="0" y="392"/>
                    <a:pt x="195" y="196"/>
                  </a:cubicBezTo>
                  <a:cubicBezTo>
                    <a:pt x="391" y="0"/>
                    <a:pt x="709" y="0"/>
                    <a:pt x="905" y="196"/>
                  </a:cubicBezTo>
                  <a:cubicBezTo>
                    <a:pt x="1101" y="392"/>
                    <a:pt x="1101" y="709"/>
                    <a:pt x="905" y="90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2" name="Freeform 224">
              <a:extLst>
                <a:ext uri="{FF2B5EF4-FFF2-40B4-BE49-F238E27FC236}">
                  <a16:creationId xmlns:a16="http://schemas.microsoft.com/office/drawing/2014/main" xmlns="" id="{5CAABFD9-0AE1-8202-DC6E-868086C0D80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38894" y="1879600"/>
              <a:ext cx="36513" cy="36513"/>
            </a:xfrm>
            <a:custGeom>
              <a:avLst/>
              <a:gdLst>
                <a:gd name="T0" fmla="*/ 906 w 1101"/>
                <a:gd name="T1" fmla="*/ 905 h 1101"/>
                <a:gd name="T2" fmla="*/ 196 w 1101"/>
                <a:gd name="T3" fmla="*/ 905 h 1101"/>
                <a:gd name="T4" fmla="*/ 196 w 1101"/>
                <a:gd name="T5" fmla="*/ 195 h 1101"/>
                <a:gd name="T6" fmla="*/ 906 w 1101"/>
                <a:gd name="T7" fmla="*/ 195 h 1101"/>
                <a:gd name="T8" fmla="*/ 906 w 1101"/>
                <a:gd name="T9" fmla="*/ 905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1" h="1101">
                  <a:moveTo>
                    <a:pt x="906" y="905"/>
                  </a:moveTo>
                  <a:cubicBezTo>
                    <a:pt x="710" y="1101"/>
                    <a:pt x="392" y="1101"/>
                    <a:pt x="196" y="905"/>
                  </a:cubicBezTo>
                  <a:cubicBezTo>
                    <a:pt x="0" y="709"/>
                    <a:pt x="0" y="391"/>
                    <a:pt x="196" y="195"/>
                  </a:cubicBezTo>
                  <a:cubicBezTo>
                    <a:pt x="392" y="0"/>
                    <a:pt x="710" y="0"/>
                    <a:pt x="906" y="195"/>
                  </a:cubicBezTo>
                  <a:cubicBezTo>
                    <a:pt x="1101" y="391"/>
                    <a:pt x="1101" y="709"/>
                    <a:pt x="906" y="90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3" name="Freeform 225">
              <a:extLst>
                <a:ext uri="{FF2B5EF4-FFF2-40B4-BE49-F238E27FC236}">
                  <a16:creationId xmlns:a16="http://schemas.microsoft.com/office/drawing/2014/main" xmlns="" id="{1C27F698-DAC8-EC75-E4E0-6B7CD5D7387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92869" y="1933575"/>
              <a:ext cx="36513" cy="36513"/>
            </a:xfrm>
            <a:custGeom>
              <a:avLst/>
              <a:gdLst>
                <a:gd name="T0" fmla="*/ 905 w 1101"/>
                <a:gd name="T1" fmla="*/ 906 h 1101"/>
                <a:gd name="T2" fmla="*/ 196 w 1101"/>
                <a:gd name="T3" fmla="*/ 906 h 1101"/>
                <a:gd name="T4" fmla="*/ 196 w 1101"/>
                <a:gd name="T5" fmla="*/ 196 h 1101"/>
                <a:gd name="T6" fmla="*/ 905 w 1101"/>
                <a:gd name="T7" fmla="*/ 196 h 1101"/>
                <a:gd name="T8" fmla="*/ 905 w 1101"/>
                <a:gd name="T9" fmla="*/ 906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1" h="1101">
                  <a:moveTo>
                    <a:pt x="905" y="906"/>
                  </a:moveTo>
                  <a:cubicBezTo>
                    <a:pt x="709" y="1101"/>
                    <a:pt x="392" y="1101"/>
                    <a:pt x="196" y="906"/>
                  </a:cubicBezTo>
                  <a:cubicBezTo>
                    <a:pt x="0" y="710"/>
                    <a:pt x="0" y="392"/>
                    <a:pt x="196" y="196"/>
                  </a:cubicBezTo>
                  <a:cubicBezTo>
                    <a:pt x="392" y="0"/>
                    <a:pt x="709" y="0"/>
                    <a:pt x="905" y="196"/>
                  </a:cubicBezTo>
                  <a:cubicBezTo>
                    <a:pt x="1101" y="392"/>
                    <a:pt x="1101" y="710"/>
                    <a:pt x="905" y="90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4" name="Freeform 226">
              <a:extLst>
                <a:ext uri="{FF2B5EF4-FFF2-40B4-BE49-F238E27FC236}">
                  <a16:creationId xmlns:a16="http://schemas.microsoft.com/office/drawing/2014/main" xmlns="" id="{95163D36-5632-26FB-DDCA-35F02010D42F}"/>
                </a:ext>
              </a:extLst>
            </p:cNvPr>
            <p:cNvSpPr>
              <a:spLocks/>
            </p:cNvSpPr>
            <p:nvPr/>
          </p:nvSpPr>
          <p:spPr bwMode="auto">
            <a:xfrm>
              <a:off x="522894" y="950913"/>
              <a:ext cx="36513" cy="36513"/>
            </a:xfrm>
            <a:custGeom>
              <a:avLst/>
              <a:gdLst>
                <a:gd name="T0" fmla="*/ 906 w 1102"/>
                <a:gd name="T1" fmla="*/ 906 h 1102"/>
                <a:gd name="T2" fmla="*/ 196 w 1102"/>
                <a:gd name="T3" fmla="*/ 906 h 1102"/>
                <a:gd name="T4" fmla="*/ 196 w 1102"/>
                <a:gd name="T5" fmla="*/ 196 h 1102"/>
                <a:gd name="T6" fmla="*/ 906 w 1102"/>
                <a:gd name="T7" fmla="*/ 196 h 1102"/>
                <a:gd name="T8" fmla="*/ 906 w 1102"/>
                <a:gd name="T9" fmla="*/ 906 h 1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2" h="1102">
                  <a:moveTo>
                    <a:pt x="906" y="906"/>
                  </a:moveTo>
                  <a:cubicBezTo>
                    <a:pt x="710" y="1102"/>
                    <a:pt x="392" y="1102"/>
                    <a:pt x="196" y="906"/>
                  </a:cubicBezTo>
                  <a:cubicBezTo>
                    <a:pt x="0" y="710"/>
                    <a:pt x="0" y="392"/>
                    <a:pt x="196" y="196"/>
                  </a:cubicBezTo>
                  <a:cubicBezTo>
                    <a:pt x="392" y="0"/>
                    <a:pt x="710" y="0"/>
                    <a:pt x="906" y="196"/>
                  </a:cubicBezTo>
                  <a:cubicBezTo>
                    <a:pt x="1102" y="392"/>
                    <a:pt x="1102" y="710"/>
                    <a:pt x="906" y="90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5" name="Freeform 227">
              <a:extLst>
                <a:ext uri="{FF2B5EF4-FFF2-40B4-BE49-F238E27FC236}">
                  <a16:creationId xmlns:a16="http://schemas.microsoft.com/office/drawing/2014/main" xmlns="" id="{FE3A12FF-F786-74AE-3628-431EE7AC99E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6869" y="1004888"/>
              <a:ext cx="36513" cy="36513"/>
            </a:xfrm>
            <a:custGeom>
              <a:avLst/>
              <a:gdLst>
                <a:gd name="T0" fmla="*/ 905 w 1101"/>
                <a:gd name="T1" fmla="*/ 905 h 1101"/>
                <a:gd name="T2" fmla="*/ 196 w 1101"/>
                <a:gd name="T3" fmla="*/ 905 h 1101"/>
                <a:gd name="T4" fmla="*/ 196 w 1101"/>
                <a:gd name="T5" fmla="*/ 196 h 1101"/>
                <a:gd name="T6" fmla="*/ 905 w 1101"/>
                <a:gd name="T7" fmla="*/ 196 h 1101"/>
                <a:gd name="T8" fmla="*/ 905 w 1101"/>
                <a:gd name="T9" fmla="*/ 905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1" h="1101">
                  <a:moveTo>
                    <a:pt x="905" y="905"/>
                  </a:moveTo>
                  <a:cubicBezTo>
                    <a:pt x="710" y="1101"/>
                    <a:pt x="392" y="1101"/>
                    <a:pt x="196" y="905"/>
                  </a:cubicBezTo>
                  <a:cubicBezTo>
                    <a:pt x="0" y="709"/>
                    <a:pt x="0" y="392"/>
                    <a:pt x="196" y="196"/>
                  </a:cubicBezTo>
                  <a:cubicBezTo>
                    <a:pt x="392" y="0"/>
                    <a:pt x="710" y="0"/>
                    <a:pt x="905" y="196"/>
                  </a:cubicBezTo>
                  <a:cubicBezTo>
                    <a:pt x="1101" y="392"/>
                    <a:pt x="1101" y="709"/>
                    <a:pt x="905" y="90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6" name="Freeform 228">
              <a:extLst>
                <a:ext uri="{FF2B5EF4-FFF2-40B4-BE49-F238E27FC236}">
                  <a16:creationId xmlns:a16="http://schemas.microsoft.com/office/drawing/2014/main" xmlns="" id="{BF1F6B3B-64FB-0480-221F-7B4FE89C1F7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0844" y="1058863"/>
              <a:ext cx="36513" cy="36513"/>
            </a:xfrm>
            <a:custGeom>
              <a:avLst/>
              <a:gdLst>
                <a:gd name="T0" fmla="*/ 905 w 1101"/>
                <a:gd name="T1" fmla="*/ 905 h 1101"/>
                <a:gd name="T2" fmla="*/ 196 w 1101"/>
                <a:gd name="T3" fmla="*/ 905 h 1101"/>
                <a:gd name="T4" fmla="*/ 196 w 1101"/>
                <a:gd name="T5" fmla="*/ 196 h 1101"/>
                <a:gd name="T6" fmla="*/ 905 w 1101"/>
                <a:gd name="T7" fmla="*/ 196 h 1101"/>
                <a:gd name="T8" fmla="*/ 905 w 1101"/>
                <a:gd name="T9" fmla="*/ 905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1" h="1101">
                  <a:moveTo>
                    <a:pt x="905" y="905"/>
                  </a:moveTo>
                  <a:cubicBezTo>
                    <a:pt x="709" y="1101"/>
                    <a:pt x="392" y="1101"/>
                    <a:pt x="196" y="905"/>
                  </a:cubicBezTo>
                  <a:cubicBezTo>
                    <a:pt x="0" y="709"/>
                    <a:pt x="0" y="391"/>
                    <a:pt x="196" y="196"/>
                  </a:cubicBezTo>
                  <a:cubicBezTo>
                    <a:pt x="392" y="0"/>
                    <a:pt x="709" y="0"/>
                    <a:pt x="905" y="196"/>
                  </a:cubicBezTo>
                  <a:cubicBezTo>
                    <a:pt x="1101" y="391"/>
                    <a:pt x="1101" y="709"/>
                    <a:pt x="905" y="90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7" name="Freeform 229">
              <a:extLst>
                <a:ext uri="{FF2B5EF4-FFF2-40B4-BE49-F238E27FC236}">
                  <a16:creationId xmlns:a16="http://schemas.microsoft.com/office/drawing/2014/main" xmlns="" id="{6894E21F-C3A2-D7A7-8AED-5BB093A717ED}"/>
                </a:ext>
              </a:extLst>
            </p:cNvPr>
            <p:cNvSpPr>
              <a:spLocks/>
            </p:cNvSpPr>
            <p:nvPr/>
          </p:nvSpPr>
          <p:spPr bwMode="auto">
            <a:xfrm>
              <a:off x="684819" y="1112838"/>
              <a:ext cx="36513" cy="36513"/>
            </a:xfrm>
            <a:custGeom>
              <a:avLst/>
              <a:gdLst>
                <a:gd name="T0" fmla="*/ 906 w 1102"/>
                <a:gd name="T1" fmla="*/ 906 h 1102"/>
                <a:gd name="T2" fmla="*/ 196 w 1102"/>
                <a:gd name="T3" fmla="*/ 906 h 1102"/>
                <a:gd name="T4" fmla="*/ 196 w 1102"/>
                <a:gd name="T5" fmla="*/ 196 h 1102"/>
                <a:gd name="T6" fmla="*/ 906 w 1102"/>
                <a:gd name="T7" fmla="*/ 196 h 1102"/>
                <a:gd name="T8" fmla="*/ 906 w 1102"/>
                <a:gd name="T9" fmla="*/ 906 h 1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2" h="1102">
                  <a:moveTo>
                    <a:pt x="906" y="906"/>
                  </a:moveTo>
                  <a:cubicBezTo>
                    <a:pt x="710" y="1102"/>
                    <a:pt x="392" y="1102"/>
                    <a:pt x="196" y="906"/>
                  </a:cubicBezTo>
                  <a:cubicBezTo>
                    <a:pt x="0" y="710"/>
                    <a:pt x="0" y="392"/>
                    <a:pt x="196" y="196"/>
                  </a:cubicBezTo>
                  <a:cubicBezTo>
                    <a:pt x="392" y="0"/>
                    <a:pt x="710" y="0"/>
                    <a:pt x="906" y="196"/>
                  </a:cubicBezTo>
                  <a:cubicBezTo>
                    <a:pt x="1102" y="392"/>
                    <a:pt x="1102" y="710"/>
                    <a:pt x="906" y="90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8" name="Freeform 230">
              <a:extLst>
                <a:ext uri="{FF2B5EF4-FFF2-40B4-BE49-F238E27FC236}">
                  <a16:creationId xmlns:a16="http://schemas.microsoft.com/office/drawing/2014/main" xmlns="" id="{A8F0C334-9E1E-4433-4AE3-3780D12753A3}"/>
                </a:ext>
              </a:extLst>
            </p:cNvPr>
            <p:cNvSpPr>
              <a:spLocks/>
            </p:cNvSpPr>
            <p:nvPr/>
          </p:nvSpPr>
          <p:spPr bwMode="auto">
            <a:xfrm>
              <a:off x="738794" y="1166813"/>
              <a:ext cx="36513" cy="36513"/>
            </a:xfrm>
            <a:custGeom>
              <a:avLst/>
              <a:gdLst>
                <a:gd name="T0" fmla="*/ 905 w 1101"/>
                <a:gd name="T1" fmla="*/ 905 h 1101"/>
                <a:gd name="T2" fmla="*/ 196 w 1101"/>
                <a:gd name="T3" fmla="*/ 905 h 1101"/>
                <a:gd name="T4" fmla="*/ 196 w 1101"/>
                <a:gd name="T5" fmla="*/ 196 h 1101"/>
                <a:gd name="T6" fmla="*/ 905 w 1101"/>
                <a:gd name="T7" fmla="*/ 196 h 1101"/>
                <a:gd name="T8" fmla="*/ 905 w 1101"/>
                <a:gd name="T9" fmla="*/ 905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1" h="1101">
                  <a:moveTo>
                    <a:pt x="905" y="905"/>
                  </a:moveTo>
                  <a:cubicBezTo>
                    <a:pt x="710" y="1101"/>
                    <a:pt x="392" y="1101"/>
                    <a:pt x="196" y="905"/>
                  </a:cubicBezTo>
                  <a:cubicBezTo>
                    <a:pt x="0" y="709"/>
                    <a:pt x="0" y="392"/>
                    <a:pt x="196" y="196"/>
                  </a:cubicBezTo>
                  <a:cubicBezTo>
                    <a:pt x="392" y="0"/>
                    <a:pt x="710" y="0"/>
                    <a:pt x="905" y="196"/>
                  </a:cubicBezTo>
                  <a:cubicBezTo>
                    <a:pt x="1101" y="392"/>
                    <a:pt x="1101" y="709"/>
                    <a:pt x="905" y="90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9" name="Freeform 231">
              <a:extLst>
                <a:ext uri="{FF2B5EF4-FFF2-40B4-BE49-F238E27FC236}">
                  <a16:creationId xmlns:a16="http://schemas.microsoft.com/office/drawing/2014/main" xmlns="" id="{AA6F1AD6-F981-D3E6-DFB4-33CC9B599879}"/>
                </a:ext>
              </a:extLst>
            </p:cNvPr>
            <p:cNvSpPr>
              <a:spLocks/>
            </p:cNvSpPr>
            <p:nvPr/>
          </p:nvSpPr>
          <p:spPr bwMode="auto">
            <a:xfrm>
              <a:off x="792769" y="1222375"/>
              <a:ext cx="36513" cy="34925"/>
            </a:xfrm>
            <a:custGeom>
              <a:avLst/>
              <a:gdLst>
                <a:gd name="T0" fmla="*/ 905 w 1101"/>
                <a:gd name="T1" fmla="*/ 905 h 1101"/>
                <a:gd name="T2" fmla="*/ 196 w 1101"/>
                <a:gd name="T3" fmla="*/ 905 h 1101"/>
                <a:gd name="T4" fmla="*/ 196 w 1101"/>
                <a:gd name="T5" fmla="*/ 196 h 1101"/>
                <a:gd name="T6" fmla="*/ 905 w 1101"/>
                <a:gd name="T7" fmla="*/ 196 h 1101"/>
                <a:gd name="T8" fmla="*/ 905 w 1101"/>
                <a:gd name="T9" fmla="*/ 905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1" h="1101">
                  <a:moveTo>
                    <a:pt x="905" y="905"/>
                  </a:moveTo>
                  <a:cubicBezTo>
                    <a:pt x="709" y="1101"/>
                    <a:pt x="392" y="1101"/>
                    <a:pt x="196" y="905"/>
                  </a:cubicBezTo>
                  <a:cubicBezTo>
                    <a:pt x="0" y="709"/>
                    <a:pt x="0" y="391"/>
                    <a:pt x="196" y="196"/>
                  </a:cubicBezTo>
                  <a:cubicBezTo>
                    <a:pt x="392" y="0"/>
                    <a:pt x="709" y="0"/>
                    <a:pt x="905" y="196"/>
                  </a:cubicBezTo>
                  <a:cubicBezTo>
                    <a:pt x="1101" y="391"/>
                    <a:pt x="1101" y="709"/>
                    <a:pt x="905" y="90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0" name="Freeform 232">
              <a:extLst>
                <a:ext uri="{FF2B5EF4-FFF2-40B4-BE49-F238E27FC236}">
                  <a16:creationId xmlns:a16="http://schemas.microsoft.com/office/drawing/2014/main" xmlns="" id="{6CC995C1-D927-FE02-9ACE-CF8FE2C69152}"/>
                </a:ext>
              </a:extLst>
            </p:cNvPr>
            <p:cNvSpPr>
              <a:spLocks/>
            </p:cNvSpPr>
            <p:nvPr/>
          </p:nvSpPr>
          <p:spPr bwMode="auto">
            <a:xfrm>
              <a:off x="846744" y="1276350"/>
              <a:ext cx="36513" cy="36513"/>
            </a:xfrm>
            <a:custGeom>
              <a:avLst/>
              <a:gdLst>
                <a:gd name="T0" fmla="*/ 906 w 1102"/>
                <a:gd name="T1" fmla="*/ 906 h 1102"/>
                <a:gd name="T2" fmla="*/ 196 w 1102"/>
                <a:gd name="T3" fmla="*/ 906 h 1102"/>
                <a:gd name="T4" fmla="*/ 196 w 1102"/>
                <a:gd name="T5" fmla="*/ 196 h 1102"/>
                <a:gd name="T6" fmla="*/ 906 w 1102"/>
                <a:gd name="T7" fmla="*/ 196 h 1102"/>
                <a:gd name="T8" fmla="*/ 906 w 1102"/>
                <a:gd name="T9" fmla="*/ 906 h 1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2" h="1102">
                  <a:moveTo>
                    <a:pt x="906" y="906"/>
                  </a:moveTo>
                  <a:cubicBezTo>
                    <a:pt x="710" y="1102"/>
                    <a:pt x="392" y="1102"/>
                    <a:pt x="196" y="906"/>
                  </a:cubicBezTo>
                  <a:cubicBezTo>
                    <a:pt x="0" y="710"/>
                    <a:pt x="0" y="392"/>
                    <a:pt x="196" y="196"/>
                  </a:cubicBezTo>
                  <a:cubicBezTo>
                    <a:pt x="392" y="0"/>
                    <a:pt x="710" y="0"/>
                    <a:pt x="906" y="196"/>
                  </a:cubicBezTo>
                  <a:cubicBezTo>
                    <a:pt x="1102" y="392"/>
                    <a:pt x="1102" y="710"/>
                    <a:pt x="906" y="90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1" name="Freeform 233">
              <a:extLst>
                <a:ext uri="{FF2B5EF4-FFF2-40B4-BE49-F238E27FC236}">
                  <a16:creationId xmlns:a16="http://schemas.microsoft.com/office/drawing/2014/main" xmlns="" id="{EC9CBA77-A7C5-1AEF-30D0-B1B631AFFE1D}"/>
                </a:ext>
              </a:extLst>
            </p:cNvPr>
            <p:cNvSpPr>
              <a:spLocks/>
            </p:cNvSpPr>
            <p:nvPr/>
          </p:nvSpPr>
          <p:spPr bwMode="auto">
            <a:xfrm>
              <a:off x="900719" y="1330325"/>
              <a:ext cx="36513" cy="36513"/>
            </a:xfrm>
            <a:custGeom>
              <a:avLst/>
              <a:gdLst>
                <a:gd name="T0" fmla="*/ 905 w 1101"/>
                <a:gd name="T1" fmla="*/ 905 h 1101"/>
                <a:gd name="T2" fmla="*/ 196 w 1101"/>
                <a:gd name="T3" fmla="*/ 905 h 1101"/>
                <a:gd name="T4" fmla="*/ 196 w 1101"/>
                <a:gd name="T5" fmla="*/ 196 h 1101"/>
                <a:gd name="T6" fmla="*/ 905 w 1101"/>
                <a:gd name="T7" fmla="*/ 196 h 1101"/>
                <a:gd name="T8" fmla="*/ 905 w 1101"/>
                <a:gd name="T9" fmla="*/ 905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1" h="1101">
                  <a:moveTo>
                    <a:pt x="905" y="905"/>
                  </a:moveTo>
                  <a:cubicBezTo>
                    <a:pt x="710" y="1101"/>
                    <a:pt x="392" y="1101"/>
                    <a:pt x="196" y="905"/>
                  </a:cubicBezTo>
                  <a:cubicBezTo>
                    <a:pt x="0" y="709"/>
                    <a:pt x="0" y="392"/>
                    <a:pt x="196" y="196"/>
                  </a:cubicBezTo>
                  <a:cubicBezTo>
                    <a:pt x="392" y="0"/>
                    <a:pt x="710" y="0"/>
                    <a:pt x="905" y="196"/>
                  </a:cubicBezTo>
                  <a:cubicBezTo>
                    <a:pt x="1101" y="392"/>
                    <a:pt x="1101" y="709"/>
                    <a:pt x="905" y="90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2" name="Freeform 234">
              <a:extLst>
                <a:ext uri="{FF2B5EF4-FFF2-40B4-BE49-F238E27FC236}">
                  <a16:creationId xmlns:a16="http://schemas.microsoft.com/office/drawing/2014/main" xmlns="" id="{51116E0E-6CCD-D75B-6C10-CB6E3A4D8521}"/>
                </a:ext>
              </a:extLst>
            </p:cNvPr>
            <p:cNvSpPr>
              <a:spLocks/>
            </p:cNvSpPr>
            <p:nvPr/>
          </p:nvSpPr>
          <p:spPr bwMode="auto">
            <a:xfrm>
              <a:off x="954694" y="1384300"/>
              <a:ext cx="36513" cy="36513"/>
            </a:xfrm>
            <a:custGeom>
              <a:avLst/>
              <a:gdLst>
                <a:gd name="T0" fmla="*/ 905 w 1101"/>
                <a:gd name="T1" fmla="*/ 905 h 1101"/>
                <a:gd name="T2" fmla="*/ 196 w 1101"/>
                <a:gd name="T3" fmla="*/ 905 h 1101"/>
                <a:gd name="T4" fmla="*/ 196 w 1101"/>
                <a:gd name="T5" fmla="*/ 196 h 1101"/>
                <a:gd name="T6" fmla="*/ 905 w 1101"/>
                <a:gd name="T7" fmla="*/ 196 h 1101"/>
                <a:gd name="T8" fmla="*/ 905 w 1101"/>
                <a:gd name="T9" fmla="*/ 905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1" h="1101">
                  <a:moveTo>
                    <a:pt x="905" y="905"/>
                  </a:moveTo>
                  <a:cubicBezTo>
                    <a:pt x="709" y="1101"/>
                    <a:pt x="392" y="1101"/>
                    <a:pt x="196" y="905"/>
                  </a:cubicBezTo>
                  <a:cubicBezTo>
                    <a:pt x="0" y="709"/>
                    <a:pt x="0" y="391"/>
                    <a:pt x="196" y="196"/>
                  </a:cubicBezTo>
                  <a:cubicBezTo>
                    <a:pt x="392" y="0"/>
                    <a:pt x="709" y="0"/>
                    <a:pt x="905" y="196"/>
                  </a:cubicBezTo>
                  <a:cubicBezTo>
                    <a:pt x="1101" y="391"/>
                    <a:pt x="1101" y="709"/>
                    <a:pt x="905" y="90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3" name="Freeform 235">
              <a:extLst>
                <a:ext uri="{FF2B5EF4-FFF2-40B4-BE49-F238E27FC236}">
                  <a16:creationId xmlns:a16="http://schemas.microsoft.com/office/drawing/2014/main" xmlns="" id="{8B606C50-DBEF-7936-20EB-DA6341938FA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8669" y="1438275"/>
              <a:ext cx="36513" cy="36513"/>
            </a:xfrm>
            <a:custGeom>
              <a:avLst/>
              <a:gdLst>
                <a:gd name="T0" fmla="*/ 906 w 1102"/>
                <a:gd name="T1" fmla="*/ 906 h 1102"/>
                <a:gd name="T2" fmla="*/ 196 w 1102"/>
                <a:gd name="T3" fmla="*/ 906 h 1102"/>
                <a:gd name="T4" fmla="*/ 196 w 1102"/>
                <a:gd name="T5" fmla="*/ 196 h 1102"/>
                <a:gd name="T6" fmla="*/ 906 w 1102"/>
                <a:gd name="T7" fmla="*/ 196 h 1102"/>
                <a:gd name="T8" fmla="*/ 906 w 1102"/>
                <a:gd name="T9" fmla="*/ 906 h 1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2" h="1102">
                  <a:moveTo>
                    <a:pt x="906" y="906"/>
                  </a:moveTo>
                  <a:cubicBezTo>
                    <a:pt x="710" y="1102"/>
                    <a:pt x="392" y="1102"/>
                    <a:pt x="196" y="906"/>
                  </a:cubicBezTo>
                  <a:cubicBezTo>
                    <a:pt x="0" y="710"/>
                    <a:pt x="0" y="392"/>
                    <a:pt x="196" y="196"/>
                  </a:cubicBezTo>
                  <a:cubicBezTo>
                    <a:pt x="392" y="0"/>
                    <a:pt x="710" y="0"/>
                    <a:pt x="906" y="196"/>
                  </a:cubicBezTo>
                  <a:cubicBezTo>
                    <a:pt x="1102" y="392"/>
                    <a:pt x="1102" y="710"/>
                    <a:pt x="906" y="90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4" name="Freeform 236">
              <a:extLst>
                <a:ext uri="{FF2B5EF4-FFF2-40B4-BE49-F238E27FC236}">
                  <a16:creationId xmlns:a16="http://schemas.microsoft.com/office/drawing/2014/main" xmlns="" id="{ECE3B812-B4AF-0BEE-8EED-74F7786F09D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2644" y="1492250"/>
              <a:ext cx="36513" cy="36513"/>
            </a:xfrm>
            <a:custGeom>
              <a:avLst/>
              <a:gdLst>
                <a:gd name="T0" fmla="*/ 905 w 1101"/>
                <a:gd name="T1" fmla="*/ 905 h 1101"/>
                <a:gd name="T2" fmla="*/ 196 w 1101"/>
                <a:gd name="T3" fmla="*/ 905 h 1101"/>
                <a:gd name="T4" fmla="*/ 196 w 1101"/>
                <a:gd name="T5" fmla="*/ 196 h 1101"/>
                <a:gd name="T6" fmla="*/ 905 w 1101"/>
                <a:gd name="T7" fmla="*/ 196 h 1101"/>
                <a:gd name="T8" fmla="*/ 905 w 1101"/>
                <a:gd name="T9" fmla="*/ 905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1" h="1101">
                  <a:moveTo>
                    <a:pt x="905" y="905"/>
                  </a:moveTo>
                  <a:cubicBezTo>
                    <a:pt x="709" y="1101"/>
                    <a:pt x="392" y="1101"/>
                    <a:pt x="196" y="905"/>
                  </a:cubicBezTo>
                  <a:cubicBezTo>
                    <a:pt x="0" y="709"/>
                    <a:pt x="0" y="392"/>
                    <a:pt x="196" y="196"/>
                  </a:cubicBezTo>
                  <a:cubicBezTo>
                    <a:pt x="392" y="0"/>
                    <a:pt x="709" y="0"/>
                    <a:pt x="905" y="196"/>
                  </a:cubicBezTo>
                  <a:cubicBezTo>
                    <a:pt x="1101" y="392"/>
                    <a:pt x="1101" y="709"/>
                    <a:pt x="905" y="90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5" name="Freeform 237">
              <a:extLst>
                <a:ext uri="{FF2B5EF4-FFF2-40B4-BE49-F238E27FC236}">
                  <a16:creationId xmlns:a16="http://schemas.microsoft.com/office/drawing/2014/main" xmlns="" id="{A5E95589-42B0-F09A-1B0A-B7A24C0A651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6619" y="1546225"/>
              <a:ext cx="36513" cy="36513"/>
            </a:xfrm>
            <a:custGeom>
              <a:avLst/>
              <a:gdLst>
                <a:gd name="T0" fmla="*/ 905 w 1101"/>
                <a:gd name="T1" fmla="*/ 905 h 1101"/>
                <a:gd name="T2" fmla="*/ 196 w 1101"/>
                <a:gd name="T3" fmla="*/ 905 h 1101"/>
                <a:gd name="T4" fmla="*/ 196 w 1101"/>
                <a:gd name="T5" fmla="*/ 196 h 1101"/>
                <a:gd name="T6" fmla="*/ 905 w 1101"/>
                <a:gd name="T7" fmla="*/ 196 h 1101"/>
                <a:gd name="T8" fmla="*/ 905 w 1101"/>
                <a:gd name="T9" fmla="*/ 905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1" h="1101">
                  <a:moveTo>
                    <a:pt x="905" y="905"/>
                  </a:moveTo>
                  <a:cubicBezTo>
                    <a:pt x="709" y="1101"/>
                    <a:pt x="392" y="1101"/>
                    <a:pt x="196" y="905"/>
                  </a:cubicBezTo>
                  <a:cubicBezTo>
                    <a:pt x="0" y="709"/>
                    <a:pt x="0" y="391"/>
                    <a:pt x="196" y="196"/>
                  </a:cubicBezTo>
                  <a:cubicBezTo>
                    <a:pt x="392" y="0"/>
                    <a:pt x="709" y="0"/>
                    <a:pt x="905" y="196"/>
                  </a:cubicBezTo>
                  <a:cubicBezTo>
                    <a:pt x="1101" y="391"/>
                    <a:pt x="1101" y="709"/>
                    <a:pt x="905" y="90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6" name="Freeform 238">
              <a:extLst>
                <a:ext uri="{FF2B5EF4-FFF2-40B4-BE49-F238E27FC236}">
                  <a16:creationId xmlns:a16="http://schemas.microsoft.com/office/drawing/2014/main" xmlns="" id="{5ABAB4BE-01BA-7C8C-BC50-7FED9E4C61E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0594" y="1600200"/>
              <a:ext cx="36513" cy="36513"/>
            </a:xfrm>
            <a:custGeom>
              <a:avLst/>
              <a:gdLst>
                <a:gd name="T0" fmla="*/ 906 w 1102"/>
                <a:gd name="T1" fmla="*/ 906 h 1102"/>
                <a:gd name="T2" fmla="*/ 196 w 1102"/>
                <a:gd name="T3" fmla="*/ 906 h 1102"/>
                <a:gd name="T4" fmla="*/ 196 w 1102"/>
                <a:gd name="T5" fmla="*/ 196 h 1102"/>
                <a:gd name="T6" fmla="*/ 906 w 1102"/>
                <a:gd name="T7" fmla="*/ 196 h 1102"/>
                <a:gd name="T8" fmla="*/ 906 w 1102"/>
                <a:gd name="T9" fmla="*/ 906 h 1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2" h="1102">
                  <a:moveTo>
                    <a:pt x="906" y="906"/>
                  </a:moveTo>
                  <a:cubicBezTo>
                    <a:pt x="710" y="1102"/>
                    <a:pt x="392" y="1102"/>
                    <a:pt x="196" y="906"/>
                  </a:cubicBezTo>
                  <a:cubicBezTo>
                    <a:pt x="0" y="710"/>
                    <a:pt x="0" y="392"/>
                    <a:pt x="196" y="196"/>
                  </a:cubicBezTo>
                  <a:cubicBezTo>
                    <a:pt x="392" y="0"/>
                    <a:pt x="710" y="0"/>
                    <a:pt x="906" y="196"/>
                  </a:cubicBezTo>
                  <a:cubicBezTo>
                    <a:pt x="1102" y="392"/>
                    <a:pt x="1102" y="710"/>
                    <a:pt x="906" y="90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7" name="Freeform 239">
              <a:extLst>
                <a:ext uri="{FF2B5EF4-FFF2-40B4-BE49-F238E27FC236}">
                  <a16:creationId xmlns:a16="http://schemas.microsoft.com/office/drawing/2014/main" xmlns="" id="{794565F6-CEA7-1AEA-09AA-85BB171EC2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4569" y="1654175"/>
              <a:ext cx="36513" cy="36513"/>
            </a:xfrm>
            <a:custGeom>
              <a:avLst/>
              <a:gdLst>
                <a:gd name="T0" fmla="*/ 905 w 1101"/>
                <a:gd name="T1" fmla="*/ 905 h 1101"/>
                <a:gd name="T2" fmla="*/ 196 w 1101"/>
                <a:gd name="T3" fmla="*/ 905 h 1101"/>
                <a:gd name="T4" fmla="*/ 196 w 1101"/>
                <a:gd name="T5" fmla="*/ 196 h 1101"/>
                <a:gd name="T6" fmla="*/ 905 w 1101"/>
                <a:gd name="T7" fmla="*/ 196 h 1101"/>
                <a:gd name="T8" fmla="*/ 905 w 1101"/>
                <a:gd name="T9" fmla="*/ 905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1" h="1101">
                  <a:moveTo>
                    <a:pt x="905" y="905"/>
                  </a:moveTo>
                  <a:cubicBezTo>
                    <a:pt x="710" y="1101"/>
                    <a:pt x="392" y="1101"/>
                    <a:pt x="196" y="905"/>
                  </a:cubicBezTo>
                  <a:cubicBezTo>
                    <a:pt x="0" y="709"/>
                    <a:pt x="0" y="392"/>
                    <a:pt x="196" y="196"/>
                  </a:cubicBezTo>
                  <a:cubicBezTo>
                    <a:pt x="392" y="0"/>
                    <a:pt x="710" y="0"/>
                    <a:pt x="905" y="196"/>
                  </a:cubicBezTo>
                  <a:cubicBezTo>
                    <a:pt x="1101" y="392"/>
                    <a:pt x="1101" y="709"/>
                    <a:pt x="905" y="90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8" name="Freeform 240">
              <a:extLst>
                <a:ext uri="{FF2B5EF4-FFF2-40B4-BE49-F238E27FC236}">
                  <a16:creationId xmlns:a16="http://schemas.microsoft.com/office/drawing/2014/main" xmlns="" id="{AC31F54D-1AAB-0AD5-0461-E0345A36797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8544" y="1708150"/>
              <a:ext cx="36513" cy="36513"/>
            </a:xfrm>
            <a:custGeom>
              <a:avLst/>
              <a:gdLst>
                <a:gd name="T0" fmla="*/ 905 w 1101"/>
                <a:gd name="T1" fmla="*/ 905 h 1101"/>
                <a:gd name="T2" fmla="*/ 196 w 1101"/>
                <a:gd name="T3" fmla="*/ 905 h 1101"/>
                <a:gd name="T4" fmla="*/ 196 w 1101"/>
                <a:gd name="T5" fmla="*/ 196 h 1101"/>
                <a:gd name="T6" fmla="*/ 905 w 1101"/>
                <a:gd name="T7" fmla="*/ 196 h 1101"/>
                <a:gd name="T8" fmla="*/ 905 w 1101"/>
                <a:gd name="T9" fmla="*/ 905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1" h="1101">
                  <a:moveTo>
                    <a:pt x="905" y="905"/>
                  </a:moveTo>
                  <a:cubicBezTo>
                    <a:pt x="709" y="1101"/>
                    <a:pt x="392" y="1101"/>
                    <a:pt x="196" y="905"/>
                  </a:cubicBezTo>
                  <a:cubicBezTo>
                    <a:pt x="0" y="709"/>
                    <a:pt x="0" y="391"/>
                    <a:pt x="196" y="196"/>
                  </a:cubicBezTo>
                  <a:cubicBezTo>
                    <a:pt x="392" y="0"/>
                    <a:pt x="709" y="0"/>
                    <a:pt x="905" y="196"/>
                  </a:cubicBezTo>
                  <a:cubicBezTo>
                    <a:pt x="1101" y="391"/>
                    <a:pt x="1101" y="709"/>
                    <a:pt x="905" y="90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9" name="Freeform 241">
              <a:extLst>
                <a:ext uri="{FF2B5EF4-FFF2-40B4-BE49-F238E27FC236}">
                  <a16:creationId xmlns:a16="http://schemas.microsoft.com/office/drawing/2014/main" xmlns="" id="{4A78BB8C-29B2-DA3C-ADE2-03C3D43112A3}"/>
                </a:ext>
              </a:extLst>
            </p:cNvPr>
            <p:cNvSpPr>
              <a:spLocks/>
            </p:cNvSpPr>
            <p:nvPr/>
          </p:nvSpPr>
          <p:spPr bwMode="auto">
            <a:xfrm>
              <a:off x="1332519" y="1762125"/>
              <a:ext cx="36513" cy="36513"/>
            </a:xfrm>
            <a:custGeom>
              <a:avLst/>
              <a:gdLst>
                <a:gd name="T0" fmla="*/ 906 w 1102"/>
                <a:gd name="T1" fmla="*/ 906 h 1102"/>
                <a:gd name="T2" fmla="*/ 196 w 1102"/>
                <a:gd name="T3" fmla="*/ 906 h 1102"/>
                <a:gd name="T4" fmla="*/ 196 w 1102"/>
                <a:gd name="T5" fmla="*/ 196 h 1102"/>
                <a:gd name="T6" fmla="*/ 906 w 1102"/>
                <a:gd name="T7" fmla="*/ 196 h 1102"/>
                <a:gd name="T8" fmla="*/ 906 w 1102"/>
                <a:gd name="T9" fmla="*/ 906 h 1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2" h="1102">
                  <a:moveTo>
                    <a:pt x="906" y="906"/>
                  </a:moveTo>
                  <a:cubicBezTo>
                    <a:pt x="710" y="1102"/>
                    <a:pt x="392" y="1102"/>
                    <a:pt x="196" y="906"/>
                  </a:cubicBezTo>
                  <a:cubicBezTo>
                    <a:pt x="0" y="710"/>
                    <a:pt x="0" y="392"/>
                    <a:pt x="196" y="196"/>
                  </a:cubicBezTo>
                  <a:cubicBezTo>
                    <a:pt x="392" y="0"/>
                    <a:pt x="710" y="0"/>
                    <a:pt x="906" y="196"/>
                  </a:cubicBezTo>
                  <a:cubicBezTo>
                    <a:pt x="1102" y="392"/>
                    <a:pt x="1102" y="710"/>
                    <a:pt x="906" y="90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0" name="Freeform 242">
              <a:extLst>
                <a:ext uri="{FF2B5EF4-FFF2-40B4-BE49-F238E27FC236}">
                  <a16:creationId xmlns:a16="http://schemas.microsoft.com/office/drawing/2014/main" xmlns="" id="{3D2A5AC5-ADB1-0E7C-1ECB-9F62D880CF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386494" y="1816100"/>
              <a:ext cx="36513" cy="36513"/>
            </a:xfrm>
            <a:custGeom>
              <a:avLst/>
              <a:gdLst>
                <a:gd name="T0" fmla="*/ 905 w 1101"/>
                <a:gd name="T1" fmla="*/ 905 h 1101"/>
                <a:gd name="T2" fmla="*/ 196 w 1101"/>
                <a:gd name="T3" fmla="*/ 905 h 1101"/>
                <a:gd name="T4" fmla="*/ 196 w 1101"/>
                <a:gd name="T5" fmla="*/ 196 h 1101"/>
                <a:gd name="T6" fmla="*/ 905 w 1101"/>
                <a:gd name="T7" fmla="*/ 196 h 1101"/>
                <a:gd name="T8" fmla="*/ 905 w 1101"/>
                <a:gd name="T9" fmla="*/ 905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1" h="1101">
                  <a:moveTo>
                    <a:pt x="905" y="905"/>
                  </a:moveTo>
                  <a:cubicBezTo>
                    <a:pt x="710" y="1101"/>
                    <a:pt x="392" y="1101"/>
                    <a:pt x="196" y="905"/>
                  </a:cubicBezTo>
                  <a:cubicBezTo>
                    <a:pt x="0" y="709"/>
                    <a:pt x="0" y="392"/>
                    <a:pt x="196" y="196"/>
                  </a:cubicBezTo>
                  <a:cubicBezTo>
                    <a:pt x="392" y="0"/>
                    <a:pt x="710" y="0"/>
                    <a:pt x="905" y="196"/>
                  </a:cubicBezTo>
                  <a:cubicBezTo>
                    <a:pt x="1101" y="392"/>
                    <a:pt x="1101" y="709"/>
                    <a:pt x="905" y="90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1" name="Freeform 243">
              <a:extLst>
                <a:ext uri="{FF2B5EF4-FFF2-40B4-BE49-F238E27FC236}">
                  <a16:creationId xmlns:a16="http://schemas.microsoft.com/office/drawing/2014/main" xmlns="" id="{050F7239-2237-16BF-FBF2-666044E6AE97}"/>
                </a:ext>
              </a:extLst>
            </p:cNvPr>
            <p:cNvSpPr>
              <a:spLocks/>
            </p:cNvSpPr>
            <p:nvPr/>
          </p:nvSpPr>
          <p:spPr bwMode="auto">
            <a:xfrm>
              <a:off x="1440469" y="1870075"/>
              <a:ext cx="36513" cy="36513"/>
            </a:xfrm>
            <a:custGeom>
              <a:avLst/>
              <a:gdLst>
                <a:gd name="T0" fmla="*/ 905 w 1101"/>
                <a:gd name="T1" fmla="*/ 905 h 1101"/>
                <a:gd name="T2" fmla="*/ 196 w 1101"/>
                <a:gd name="T3" fmla="*/ 905 h 1101"/>
                <a:gd name="T4" fmla="*/ 196 w 1101"/>
                <a:gd name="T5" fmla="*/ 196 h 1101"/>
                <a:gd name="T6" fmla="*/ 905 w 1101"/>
                <a:gd name="T7" fmla="*/ 196 h 1101"/>
                <a:gd name="T8" fmla="*/ 905 w 1101"/>
                <a:gd name="T9" fmla="*/ 905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1" h="1101">
                  <a:moveTo>
                    <a:pt x="905" y="905"/>
                  </a:moveTo>
                  <a:cubicBezTo>
                    <a:pt x="709" y="1101"/>
                    <a:pt x="392" y="1101"/>
                    <a:pt x="196" y="905"/>
                  </a:cubicBezTo>
                  <a:cubicBezTo>
                    <a:pt x="0" y="709"/>
                    <a:pt x="0" y="391"/>
                    <a:pt x="196" y="196"/>
                  </a:cubicBezTo>
                  <a:cubicBezTo>
                    <a:pt x="392" y="0"/>
                    <a:pt x="709" y="0"/>
                    <a:pt x="905" y="196"/>
                  </a:cubicBezTo>
                  <a:cubicBezTo>
                    <a:pt x="1101" y="391"/>
                    <a:pt x="1101" y="709"/>
                    <a:pt x="905" y="90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2" name="Freeform 244">
              <a:extLst>
                <a:ext uri="{FF2B5EF4-FFF2-40B4-BE49-F238E27FC236}">
                  <a16:creationId xmlns:a16="http://schemas.microsoft.com/office/drawing/2014/main" xmlns="" id="{A0EA2EA0-4D45-144D-056C-219913AC7179}"/>
                </a:ext>
              </a:extLst>
            </p:cNvPr>
            <p:cNvSpPr>
              <a:spLocks/>
            </p:cNvSpPr>
            <p:nvPr/>
          </p:nvSpPr>
          <p:spPr bwMode="auto">
            <a:xfrm>
              <a:off x="1494444" y="1924050"/>
              <a:ext cx="36513" cy="36513"/>
            </a:xfrm>
            <a:custGeom>
              <a:avLst/>
              <a:gdLst>
                <a:gd name="T0" fmla="*/ 906 w 1102"/>
                <a:gd name="T1" fmla="*/ 906 h 1102"/>
                <a:gd name="T2" fmla="*/ 196 w 1102"/>
                <a:gd name="T3" fmla="*/ 906 h 1102"/>
                <a:gd name="T4" fmla="*/ 196 w 1102"/>
                <a:gd name="T5" fmla="*/ 196 h 1102"/>
                <a:gd name="T6" fmla="*/ 906 w 1102"/>
                <a:gd name="T7" fmla="*/ 196 h 1102"/>
                <a:gd name="T8" fmla="*/ 906 w 1102"/>
                <a:gd name="T9" fmla="*/ 906 h 1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2" h="1102">
                  <a:moveTo>
                    <a:pt x="906" y="906"/>
                  </a:moveTo>
                  <a:cubicBezTo>
                    <a:pt x="710" y="1102"/>
                    <a:pt x="392" y="1102"/>
                    <a:pt x="196" y="906"/>
                  </a:cubicBezTo>
                  <a:cubicBezTo>
                    <a:pt x="0" y="710"/>
                    <a:pt x="0" y="392"/>
                    <a:pt x="196" y="196"/>
                  </a:cubicBezTo>
                  <a:cubicBezTo>
                    <a:pt x="392" y="0"/>
                    <a:pt x="710" y="0"/>
                    <a:pt x="906" y="196"/>
                  </a:cubicBezTo>
                  <a:cubicBezTo>
                    <a:pt x="1102" y="392"/>
                    <a:pt x="1102" y="710"/>
                    <a:pt x="906" y="90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3" name="Freeform 245">
              <a:extLst>
                <a:ext uri="{FF2B5EF4-FFF2-40B4-BE49-F238E27FC236}">
                  <a16:creationId xmlns:a16="http://schemas.microsoft.com/office/drawing/2014/main" xmlns="" id="{9E372260-2BC2-ED94-B459-DB243B77E922}"/>
                </a:ext>
              </a:extLst>
            </p:cNvPr>
            <p:cNvSpPr>
              <a:spLocks/>
            </p:cNvSpPr>
            <p:nvPr/>
          </p:nvSpPr>
          <p:spPr bwMode="auto">
            <a:xfrm>
              <a:off x="1550007" y="1978025"/>
              <a:ext cx="34925" cy="36513"/>
            </a:xfrm>
            <a:custGeom>
              <a:avLst/>
              <a:gdLst>
                <a:gd name="T0" fmla="*/ 905 w 1101"/>
                <a:gd name="T1" fmla="*/ 905 h 1101"/>
                <a:gd name="T2" fmla="*/ 196 w 1101"/>
                <a:gd name="T3" fmla="*/ 905 h 1101"/>
                <a:gd name="T4" fmla="*/ 196 w 1101"/>
                <a:gd name="T5" fmla="*/ 196 h 1101"/>
                <a:gd name="T6" fmla="*/ 905 w 1101"/>
                <a:gd name="T7" fmla="*/ 196 h 1101"/>
                <a:gd name="T8" fmla="*/ 905 w 1101"/>
                <a:gd name="T9" fmla="*/ 905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1" h="1101">
                  <a:moveTo>
                    <a:pt x="905" y="905"/>
                  </a:moveTo>
                  <a:cubicBezTo>
                    <a:pt x="710" y="1101"/>
                    <a:pt x="392" y="1101"/>
                    <a:pt x="196" y="905"/>
                  </a:cubicBezTo>
                  <a:cubicBezTo>
                    <a:pt x="0" y="709"/>
                    <a:pt x="0" y="392"/>
                    <a:pt x="196" y="196"/>
                  </a:cubicBezTo>
                  <a:cubicBezTo>
                    <a:pt x="392" y="0"/>
                    <a:pt x="710" y="0"/>
                    <a:pt x="905" y="196"/>
                  </a:cubicBezTo>
                  <a:cubicBezTo>
                    <a:pt x="1101" y="392"/>
                    <a:pt x="1101" y="709"/>
                    <a:pt x="905" y="90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4" name="Freeform 246">
              <a:extLst>
                <a:ext uri="{FF2B5EF4-FFF2-40B4-BE49-F238E27FC236}">
                  <a16:creationId xmlns:a16="http://schemas.microsoft.com/office/drawing/2014/main" xmlns="" id="{3B1FF88F-B668-A921-96F3-99AB304EE1E1}"/>
                </a:ext>
              </a:extLst>
            </p:cNvPr>
            <p:cNvSpPr>
              <a:spLocks/>
            </p:cNvSpPr>
            <p:nvPr/>
          </p:nvSpPr>
          <p:spPr bwMode="auto">
            <a:xfrm>
              <a:off x="478444" y="995363"/>
              <a:ext cx="36513" cy="36513"/>
            </a:xfrm>
            <a:custGeom>
              <a:avLst/>
              <a:gdLst>
                <a:gd name="T0" fmla="*/ 905 w 1101"/>
                <a:gd name="T1" fmla="*/ 905 h 1101"/>
                <a:gd name="T2" fmla="*/ 196 w 1101"/>
                <a:gd name="T3" fmla="*/ 905 h 1101"/>
                <a:gd name="T4" fmla="*/ 196 w 1101"/>
                <a:gd name="T5" fmla="*/ 196 h 1101"/>
                <a:gd name="T6" fmla="*/ 905 w 1101"/>
                <a:gd name="T7" fmla="*/ 196 h 1101"/>
                <a:gd name="T8" fmla="*/ 905 w 1101"/>
                <a:gd name="T9" fmla="*/ 905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1" h="1101">
                  <a:moveTo>
                    <a:pt x="905" y="905"/>
                  </a:moveTo>
                  <a:cubicBezTo>
                    <a:pt x="709" y="1101"/>
                    <a:pt x="391" y="1101"/>
                    <a:pt x="196" y="905"/>
                  </a:cubicBezTo>
                  <a:cubicBezTo>
                    <a:pt x="0" y="710"/>
                    <a:pt x="0" y="392"/>
                    <a:pt x="196" y="196"/>
                  </a:cubicBezTo>
                  <a:cubicBezTo>
                    <a:pt x="391" y="0"/>
                    <a:pt x="709" y="0"/>
                    <a:pt x="905" y="196"/>
                  </a:cubicBezTo>
                  <a:cubicBezTo>
                    <a:pt x="1101" y="392"/>
                    <a:pt x="1101" y="710"/>
                    <a:pt x="905" y="90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5" name="Freeform 247">
              <a:extLst>
                <a:ext uri="{FF2B5EF4-FFF2-40B4-BE49-F238E27FC236}">
                  <a16:creationId xmlns:a16="http://schemas.microsoft.com/office/drawing/2014/main" xmlns="" id="{93504F6D-3381-6241-324F-03E205E0591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419" y="1049338"/>
              <a:ext cx="36513" cy="36513"/>
            </a:xfrm>
            <a:custGeom>
              <a:avLst/>
              <a:gdLst>
                <a:gd name="T0" fmla="*/ 906 w 1102"/>
                <a:gd name="T1" fmla="*/ 905 h 1101"/>
                <a:gd name="T2" fmla="*/ 196 w 1102"/>
                <a:gd name="T3" fmla="*/ 905 h 1101"/>
                <a:gd name="T4" fmla="*/ 196 w 1102"/>
                <a:gd name="T5" fmla="*/ 196 h 1101"/>
                <a:gd name="T6" fmla="*/ 906 w 1102"/>
                <a:gd name="T7" fmla="*/ 196 h 1101"/>
                <a:gd name="T8" fmla="*/ 906 w 1102"/>
                <a:gd name="T9" fmla="*/ 905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2" h="1101">
                  <a:moveTo>
                    <a:pt x="906" y="905"/>
                  </a:moveTo>
                  <a:cubicBezTo>
                    <a:pt x="710" y="1101"/>
                    <a:pt x="392" y="1101"/>
                    <a:pt x="196" y="905"/>
                  </a:cubicBezTo>
                  <a:cubicBezTo>
                    <a:pt x="0" y="709"/>
                    <a:pt x="0" y="392"/>
                    <a:pt x="196" y="196"/>
                  </a:cubicBezTo>
                  <a:cubicBezTo>
                    <a:pt x="392" y="0"/>
                    <a:pt x="710" y="0"/>
                    <a:pt x="906" y="196"/>
                  </a:cubicBezTo>
                  <a:cubicBezTo>
                    <a:pt x="1102" y="392"/>
                    <a:pt x="1102" y="709"/>
                    <a:pt x="906" y="90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6" name="Oval 248">
              <a:extLst>
                <a:ext uri="{FF2B5EF4-FFF2-40B4-BE49-F238E27FC236}">
                  <a16:creationId xmlns:a16="http://schemas.microsoft.com/office/drawing/2014/main" xmlns="" id="{6D4FA565-7967-CBB4-A148-0E743E5C5E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7982" y="1104900"/>
              <a:ext cx="33338" cy="33338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7" name="Freeform 249">
              <a:extLst>
                <a:ext uri="{FF2B5EF4-FFF2-40B4-BE49-F238E27FC236}">
                  <a16:creationId xmlns:a16="http://schemas.microsoft.com/office/drawing/2014/main" xmlns="" id="{2FB5ED28-E1F5-2089-5F52-E1C3698ECF73}"/>
                </a:ext>
              </a:extLst>
            </p:cNvPr>
            <p:cNvSpPr>
              <a:spLocks/>
            </p:cNvSpPr>
            <p:nvPr/>
          </p:nvSpPr>
          <p:spPr bwMode="auto">
            <a:xfrm>
              <a:off x="640369" y="1157288"/>
              <a:ext cx="36513" cy="36513"/>
            </a:xfrm>
            <a:custGeom>
              <a:avLst/>
              <a:gdLst>
                <a:gd name="T0" fmla="*/ 905 w 1101"/>
                <a:gd name="T1" fmla="*/ 905 h 1101"/>
                <a:gd name="T2" fmla="*/ 196 w 1101"/>
                <a:gd name="T3" fmla="*/ 905 h 1101"/>
                <a:gd name="T4" fmla="*/ 196 w 1101"/>
                <a:gd name="T5" fmla="*/ 196 h 1101"/>
                <a:gd name="T6" fmla="*/ 905 w 1101"/>
                <a:gd name="T7" fmla="*/ 196 h 1101"/>
                <a:gd name="T8" fmla="*/ 905 w 1101"/>
                <a:gd name="T9" fmla="*/ 905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1" h="1101">
                  <a:moveTo>
                    <a:pt x="905" y="905"/>
                  </a:moveTo>
                  <a:cubicBezTo>
                    <a:pt x="709" y="1101"/>
                    <a:pt x="391" y="1101"/>
                    <a:pt x="196" y="905"/>
                  </a:cubicBezTo>
                  <a:cubicBezTo>
                    <a:pt x="0" y="709"/>
                    <a:pt x="0" y="392"/>
                    <a:pt x="196" y="196"/>
                  </a:cubicBezTo>
                  <a:cubicBezTo>
                    <a:pt x="391" y="0"/>
                    <a:pt x="709" y="0"/>
                    <a:pt x="905" y="196"/>
                  </a:cubicBezTo>
                  <a:cubicBezTo>
                    <a:pt x="1101" y="392"/>
                    <a:pt x="1101" y="709"/>
                    <a:pt x="905" y="90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8" name="Freeform 250">
              <a:extLst>
                <a:ext uri="{FF2B5EF4-FFF2-40B4-BE49-F238E27FC236}">
                  <a16:creationId xmlns:a16="http://schemas.microsoft.com/office/drawing/2014/main" xmlns="" id="{A68838EF-670E-FF6B-5029-0D079940491E}"/>
                </a:ext>
              </a:extLst>
            </p:cNvPr>
            <p:cNvSpPr>
              <a:spLocks/>
            </p:cNvSpPr>
            <p:nvPr/>
          </p:nvSpPr>
          <p:spPr bwMode="auto">
            <a:xfrm>
              <a:off x="694344" y="1211263"/>
              <a:ext cx="36513" cy="36513"/>
            </a:xfrm>
            <a:custGeom>
              <a:avLst/>
              <a:gdLst>
                <a:gd name="T0" fmla="*/ 906 w 1102"/>
                <a:gd name="T1" fmla="*/ 905 h 1101"/>
                <a:gd name="T2" fmla="*/ 196 w 1102"/>
                <a:gd name="T3" fmla="*/ 905 h 1101"/>
                <a:gd name="T4" fmla="*/ 196 w 1102"/>
                <a:gd name="T5" fmla="*/ 196 h 1101"/>
                <a:gd name="T6" fmla="*/ 906 w 1102"/>
                <a:gd name="T7" fmla="*/ 196 h 1101"/>
                <a:gd name="T8" fmla="*/ 906 w 1102"/>
                <a:gd name="T9" fmla="*/ 905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2" h="1101">
                  <a:moveTo>
                    <a:pt x="906" y="905"/>
                  </a:moveTo>
                  <a:cubicBezTo>
                    <a:pt x="710" y="1101"/>
                    <a:pt x="392" y="1101"/>
                    <a:pt x="196" y="905"/>
                  </a:cubicBezTo>
                  <a:cubicBezTo>
                    <a:pt x="0" y="709"/>
                    <a:pt x="0" y="392"/>
                    <a:pt x="196" y="196"/>
                  </a:cubicBezTo>
                  <a:cubicBezTo>
                    <a:pt x="392" y="0"/>
                    <a:pt x="710" y="0"/>
                    <a:pt x="906" y="196"/>
                  </a:cubicBezTo>
                  <a:cubicBezTo>
                    <a:pt x="1102" y="392"/>
                    <a:pt x="1102" y="709"/>
                    <a:pt x="906" y="90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9" name="Freeform 251">
              <a:extLst>
                <a:ext uri="{FF2B5EF4-FFF2-40B4-BE49-F238E27FC236}">
                  <a16:creationId xmlns:a16="http://schemas.microsoft.com/office/drawing/2014/main" xmlns="" id="{F820FF1A-0052-9839-1AD1-D70B75AFE5BD}"/>
                </a:ext>
              </a:extLst>
            </p:cNvPr>
            <p:cNvSpPr>
              <a:spLocks/>
            </p:cNvSpPr>
            <p:nvPr/>
          </p:nvSpPr>
          <p:spPr bwMode="auto">
            <a:xfrm>
              <a:off x="748319" y="1265238"/>
              <a:ext cx="36513" cy="36513"/>
            </a:xfrm>
            <a:custGeom>
              <a:avLst/>
              <a:gdLst>
                <a:gd name="T0" fmla="*/ 905 w 1101"/>
                <a:gd name="T1" fmla="*/ 906 h 1102"/>
                <a:gd name="T2" fmla="*/ 196 w 1101"/>
                <a:gd name="T3" fmla="*/ 906 h 1102"/>
                <a:gd name="T4" fmla="*/ 196 w 1101"/>
                <a:gd name="T5" fmla="*/ 196 h 1102"/>
                <a:gd name="T6" fmla="*/ 905 w 1101"/>
                <a:gd name="T7" fmla="*/ 196 h 1102"/>
                <a:gd name="T8" fmla="*/ 905 w 1101"/>
                <a:gd name="T9" fmla="*/ 906 h 1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1" h="1102">
                  <a:moveTo>
                    <a:pt x="905" y="906"/>
                  </a:moveTo>
                  <a:cubicBezTo>
                    <a:pt x="709" y="1102"/>
                    <a:pt x="392" y="1102"/>
                    <a:pt x="196" y="906"/>
                  </a:cubicBezTo>
                  <a:cubicBezTo>
                    <a:pt x="0" y="710"/>
                    <a:pt x="0" y="392"/>
                    <a:pt x="196" y="196"/>
                  </a:cubicBezTo>
                  <a:cubicBezTo>
                    <a:pt x="392" y="0"/>
                    <a:pt x="709" y="0"/>
                    <a:pt x="905" y="196"/>
                  </a:cubicBezTo>
                  <a:cubicBezTo>
                    <a:pt x="1101" y="392"/>
                    <a:pt x="1101" y="710"/>
                    <a:pt x="905" y="90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0" name="Freeform 252">
              <a:extLst>
                <a:ext uri="{FF2B5EF4-FFF2-40B4-BE49-F238E27FC236}">
                  <a16:creationId xmlns:a16="http://schemas.microsoft.com/office/drawing/2014/main" xmlns="" id="{EC48C92C-F310-28EC-572E-F5013920CC75}"/>
                </a:ext>
              </a:extLst>
            </p:cNvPr>
            <p:cNvSpPr>
              <a:spLocks/>
            </p:cNvSpPr>
            <p:nvPr/>
          </p:nvSpPr>
          <p:spPr bwMode="auto">
            <a:xfrm>
              <a:off x="802294" y="1319213"/>
              <a:ext cx="36513" cy="36513"/>
            </a:xfrm>
            <a:custGeom>
              <a:avLst/>
              <a:gdLst>
                <a:gd name="T0" fmla="*/ 905 w 1101"/>
                <a:gd name="T1" fmla="*/ 905 h 1101"/>
                <a:gd name="T2" fmla="*/ 196 w 1101"/>
                <a:gd name="T3" fmla="*/ 905 h 1101"/>
                <a:gd name="T4" fmla="*/ 196 w 1101"/>
                <a:gd name="T5" fmla="*/ 196 h 1101"/>
                <a:gd name="T6" fmla="*/ 905 w 1101"/>
                <a:gd name="T7" fmla="*/ 196 h 1101"/>
                <a:gd name="T8" fmla="*/ 905 w 1101"/>
                <a:gd name="T9" fmla="*/ 905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1" h="1101">
                  <a:moveTo>
                    <a:pt x="905" y="905"/>
                  </a:moveTo>
                  <a:cubicBezTo>
                    <a:pt x="709" y="1101"/>
                    <a:pt x="391" y="1101"/>
                    <a:pt x="196" y="905"/>
                  </a:cubicBezTo>
                  <a:cubicBezTo>
                    <a:pt x="0" y="710"/>
                    <a:pt x="0" y="392"/>
                    <a:pt x="196" y="196"/>
                  </a:cubicBezTo>
                  <a:cubicBezTo>
                    <a:pt x="391" y="0"/>
                    <a:pt x="709" y="0"/>
                    <a:pt x="905" y="196"/>
                  </a:cubicBezTo>
                  <a:cubicBezTo>
                    <a:pt x="1101" y="392"/>
                    <a:pt x="1101" y="710"/>
                    <a:pt x="905" y="90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1" name="Freeform 253">
              <a:extLst>
                <a:ext uri="{FF2B5EF4-FFF2-40B4-BE49-F238E27FC236}">
                  <a16:creationId xmlns:a16="http://schemas.microsoft.com/office/drawing/2014/main" xmlns="" id="{5254118E-5103-1917-0470-2B3D1FC5FA89}"/>
                </a:ext>
              </a:extLst>
            </p:cNvPr>
            <p:cNvSpPr>
              <a:spLocks/>
            </p:cNvSpPr>
            <p:nvPr/>
          </p:nvSpPr>
          <p:spPr bwMode="auto">
            <a:xfrm>
              <a:off x="856269" y="1373188"/>
              <a:ext cx="36513" cy="36513"/>
            </a:xfrm>
            <a:custGeom>
              <a:avLst/>
              <a:gdLst>
                <a:gd name="T0" fmla="*/ 906 w 1102"/>
                <a:gd name="T1" fmla="*/ 905 h 1101"/>
                <a:gd name="T2" fmla="*/ 196 w 1102"/>
                <a:gd name="T3" fmla="*/ 905 h 1101"/>
                <a:gd name="T4" fmla="*/ 196 w 1102"/>
                <a:gd name="T5" fmla="*/ 196 h 1101"/>
                <a:gd name="T6" fmla="*/ 906 w 1102"/>
                <a:gd name="T7" fmla="*/ 196 h 1101"/>
                <a:gd name="T8" fmla="*/ 906 w 1102"/>
                <a:gd name="T9" fmla="*/ 905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2" h="1101">
                  <a:moveTo>
                    <a:pt x="906" y="905"/>
                  </a:moveTo>
                  <a:cubicBezTo>
                    <a:pt x="710" y="1101"/>
                    <a:pt x="392" y="1101"/>
                    <a:pt x="196" y="905"/>
                  </a:cubicBezTo>
                  <a:cubicBezTo>
                    <a:pt x="0" y="709"/>
                    <a:pt x="0" y="392"/>
                    <a:pt x="196" y="196"/>
                  </a:cubicBezTo>
                  <a:cubicBezTo>
                    <a:pt x="392" y="0"/>
                    <a:pt x="710" y="0"/>
                    <a:pt x="906" y="196"/>
                  </a:cubicBezTo>
                  <a:cubicBezTo>
                    <a:pt x="1102" y="392"/>
                    <a:pt x="1102" y="709"/>
                    <a:pt x="906" y="90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2" name="Freeform 254">
              <a:extLst>
                <a:ext uri="{FF2B5EF4-FFF2-40B4-BE49-F238E27FC236}">
                  <a16:creationId xmlns:a16="http://schemas.microsoft.com/office/drawing/2014/main" xmlns="" id="{7C5EFEC4-85D1-97A5-1EAC-C87310E7D7FD}"/>
                </a:ext>
              </a:extLst>
            </p:cNvPr>
            <p:cNvSpPr>
              <a:spLocks/>
            </p:cNvSpPr>
            <p:nvPr/>
          </p:nvSpPr>
          <p:spPr bwMode="auto">
            <a:xfrm>
              <a:off x="910244" y="1427163"/>
              <a:ext cx="36513" cy="36513"/>
            </a:xfrm>
            <a:custGeom>
              <a:avLst/>
              <a:gdLst>
                <a:gd name="T0" fmla="*/ 905 w 1101"/>
                <a:gd name="T1" fmla="*/ 906 h 1102"/>
                <a:gd name="T2" fmla="*/ 196 w 1101"/>
                <a:gd name="T3" fmla="*/ 906 h 1102"/>
                <a:gd name="T4" fmla="*/ 196 w 1101"/>
                <a:gd name="T5" fmla="*/ 196 h 1102"/>
                <a:gd name="T6" fmla="*/ 905 w 1101"/>
                <a:gd name="T7" fmla="*/ 196 h 1102"/>
                <a:gd name="T8" fmla="*/ 905 w 1101"/>
                <a:gd name="T9" fmla="*/ 906 h 1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1" h="1102">
                  <a:moveTo>
                    <a:pt x="905" y="906"/>
                  </a:moveTo>
                  <a:cubicBezTo>
                    <a:pt x="709" y="1102"/>
                    <a:pt x="392" y="1102"/>
                    <a:pt x="196" y="906"/>
                  </a:cubicBezTo>
                  <a:cubicBezTo>
                    <a:pt x="0" y="710"/>
                    <a:pt x="0" y="392"/>
                    <a:pt x="196" y="196"/>
                  </a:cubicBezTo>
                  <a:cubicBezTo>
                    <a:pt x="392" y="0"/>
                    <a:pt x="709" y="0"/>
                    <a:pt x="905" y="196"/>
                  </a:cubicBezTo>
                  <a:cubicBezTo>
                    <a:pt x="1101" y="392"/>
                    <a:pt x="1101" y="710"/>
                    <a:pt x="905" y="90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3" name="Freeform 255">
              <a:extLst>
                <a:ext uri="{FF2B5EF4-FFF2-40B4-BE49-F238E27FC236}">
                  <a16:creationId xmlns:a16="http://schemas.microsoft.com/office/drawing/2014/main" xmlns="" id="{B5A058E7-CFF1-FEBB-EE6A-8F9922D98BEF}"/>
                </a:ext>
              </a:extLst>
            </p:cNvPr>
            <p:cNvSpPr>
              <a:spLocks/>
            </p:cNvSpPr>
            <p:nvPr/>
          </p:nvSpPr>
          <p:spPr bwMode="auto">
            <a:xfrm>
              <a:off x="964219" y="1481138"/>
              <a:ext cx="36513" cy="36513"/>
            </a:xfrm>
            <a:custGeom>
              <a:avLst/>
              <a:gdLst>
                <a:gd name="T0" fmla="*/ 905 w 1101"/>
                <a:gd name="T1" fmla="*/ 905 h 1101"/>
                <a:gd name="T2" fmla="*/ 196 w 1101"/>
                <a:gd name="T3" fmla="*/ 905 h 1101"/>
                <a:gd name="T4" fmla="*/ 196 w 1101"/>
                <a:gd name="T5" fmla="*/ 196 h 1101"/>
                <a:gd name="T6" fmla="*/ 905 w 1101"/>
                <a:gd name="T7" fmla="*/ 196 h 1101"/>
                <a:gd name="T8" fmla="*/ 905 w 1101"/>
                <a:gd name="T9" fmla="*/ 905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1" h="1101">
                  <a:moveTo>
                    <a:pt x="905" y="905"/>
                  </a:moveTo>
                  <a:cubicBezTo>
                    <a:pt x="709" y="1101"/>
                    <a:pt x="391" y="1101"/>
                    <a:pt x="196" y="905"/>
                  </a:cubicBezTo>
                  <a:cubicBezTo>
                    <a:pt x="0" y="710"/>
                    <a:pt x="0" y="392"/>
                    <a:pt x="196" y="196"/>
                  </a:cubicBezTo>
                  <a:cubicBezTo>
                    <a:pt x="391" y="0"/>
                    <a:pt x="709" y="0"/>
                    <a:pt x="905" y="196"/>
                  </a:cubicBezTo>
                  <a:cubicBezTo>
                    <a:pt x="1101" y="392"/>
                    <a:pt x="1101" y="710"/>
                    <a:pt x="905" y="90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4" name="Freeform 256">
              <a:extLst>
                <a:ext uri="{FF2B5EF4-FFF2-40B4-BE49-F238E27FC236}">
                  <a16:creationId xmlns:a16="http://schemas.microsoft.com/office/drawing/2014/main" xmlns="" id="{7E2212B3-D613-BFA9-7C65-D83B24B97E3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8194" y="1536700"/>
              <a:ext cx="36513" cy="34925"/>
            </a:xfrm>
            <a:custGeom>
              <a:avLst/>
              <a:gdLst>
                <a:gd name="T0" fmla="*/ 906 w 1102"/>
                <a:gd name="T1" fmla="*/ 905 h 1101"/>
                <a:gd name="T2" fmla="*/ 196 w 1102"/>
                <a:gd name="T3" fmla="*/ 905 h 1101"/>
                <a:gd name="T4" fmla="*/ 196 w 1102"/>
                <a:gd name="T5" fmla="*/ 196 h 1101"/>
                <a:gd name="T6" fmla="*/ 906 w 1102"/>
                <a:gd name="T7" fmla="*/ 196 h 1101"/>
                <a:gd name="T8" fmla="*/ 906 w 1102"/>
                <a:gd name="T9" fmla="*/ 905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2" h="1101">
                  <a:moveTo>
                    <a:pt x="906" y="905"/>
                  </a:moveTo>
                  <a:cubicBezTo>
                    <a:pt x="710" y="1101"/>
                    <a:pt x="392" y="1101"/>
                    <a:pt x="196" y="905"/>
                  </a:cubicBezTo>
                  <a:cubicBezTo>
                    <a:pt x="0" y="709"/>
                    <a:pt x="0" y="392"/>
                    <a:pt x="196" y="196"/>
                  </a:cubicBezTo>
                  <a:cubicBezTo>
                    <a:pt x="392" y="0"/>
                    <a:pt x="710" y="0"/>
                    <a:pt x="906" y="196"/>
                  </a:cubicBezTo>
                  <a:cubicBezTo>
                    <a:pt x="1102" y="392"/>
                    <a:pt x="1102" y="709"/>
                    <a:pt x="906" y="90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5" name="Freeform 257">
              <a:extLst>
                <a:ext uri="{FF2B5EF4-FFF2-40B4-BE49-F238E27FC236}">
                  <a16:creationId xmlns:a16="http://schemas.microsoft.com/office/drawing/2014/main" xmlns="" id="{0F3609D7-5784-364E-4DEC-118C5310B9F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2169" y="1590675"/>
              <a:ext cx="36513" cy="36513"/>
            </a:xfrm>
            <a:custGeom>
              <a:avLst/>
              <a:gdLst>
                <a:gd name="T0" fmla="*/ 905 w 1101"/>
                <a:gd name="T1" fmla="*/ 906 h 1102"/>
                <a:gd name="T2" fmla="*/ 196 w 1101"/>
                <a:gd name="T3" fmla="*/ 906 h 1102"/>
                <a:gd name="T4" fmla="*/ 196 w 1101"/>
                <a:gd name="T5" fmla="*/ 196 h 1102"/>
                <a:gd name="T6" fmla="*/ 905 w 1101"/>
                <a:gd name="T7" fmla="*/ 196 h 1102"/>
                <a:gd name="T8" fmla="*/ 905 w 1101"/>
                <a:gd name="T9" fmla="*/ 906 h 1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1" h="1102">
                  <a:moveTo>
                    <a:pt x="905" y="906"/>
                  </a:moveTo>
                  <a:cubicBezTo>
                    <a:pt x="709" y="1102"/>
                    <a:pt x="392" y="1102"/>
                    <a:pt x="196" y="906"/>
                  </a:cubicBezTo>
                  <a:cubicBezTo>
                    <a:pt x="0" y="710"/>
                    <a:pt x="0" y="392"/>
                    <a:pt x="196" y="196"/>
                  </a:cubicBezTo>
                  <a:cubicBezTo>
                    <a:pt x="392" y="0"/>
                    <a:pt x="709" y="0"/>
                    <a:pt x="905" y="196"/>
                  </a:cubicBezTo>
                  <a:cubicBezTo>
                    <a:pt x="1101" y="392"/>
                    <a:pt x="1101" y="710"/>
                    <a:pt x="905" y="90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6" name="Freeform 258">
              <a:extLst>
                <a:ext uri="{FF2B5EF4-FFF2-40B4-BE49-F238E27FC236}">
                  <a16:creationId xmlns:a16="http://schemas.microsoft.com/office/drawing/2014/main" xmlns="" id="{A9035F28-4D48-6064-C921-B344F7D398D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6144" y="1644650"/>
              <a:ext cx="36513" cy="36513"/>
            </a:xfrm>
            <a:custGeom>
              <a:avLst/>
              <a:gdLst>
                <a:gd name="T0" fmla="*/ 905 w 1101"/>
                <a:gd name="T1" fmla="*/ 905 h 1101"/>
                <a:gd name="T2" fmla="*/ 196 w 1101"/>
                <a:gd name="T3" fmla="*/ 905 h 1101"/>
                <a:gd name="T4" fmla="*/ 196 w 1101"/>
                <a:gd name="T5" fmla="*/ 196 h 1101"/>
                <a:gd name="T6" fmla="*/ 905 w 1101"/>
                <a:gd name="T7" fmla="*/ 196 h 1101"/>
                <a:gd name="T8" fmla="*/ 905 w 1101"/>
                <a:gd name="T9" fmla="*/ 905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1" h="1101">
                  <a:moveTo>
                    <a:pt x="905" y="905"/>
                  </a:moveTo>
                  <a:cubicBezTo>
                    <a:pt x="709" y="1101"/>
                    <a:pt x="391" y="1101"/>
                    <a:pt x="196" y="905"/>
                  </a:cubicBezTo>
                  <a:cubicBezTo>
                    <a:pt x="0" y="710"/>
                    <a:pt x="0" y="392"/>
                    <a:pt x="196" y="196"/>
                  </a:cubicBezTo>
                  <a:cubicBezTo>
                    <a:pt x="391" y="0"/>
                    <a:pt x="709" y="0"/>
                    <a:pt x="905" y="196"/>
                  </a:cubicBezTo>
                  <a:cubicBezTo>
                    <a:pt x="1101" y="392"/>
                    <a:pt x="1101" y="710"/>
                    <a:pt x="905" y="90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7" name="Freeform 259">
              <a:extLst>
                <a:ext uri="{FF2B5EF4-FFF2-40B4-BE49-F238E27FC236}">
                  <a16:creationId xmlns:a16="http://schemas.microsoft.com/office/drawing/2014/main" xmlns="" id="{60CB6AF4-F147-232A-B387-13527FB71F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0119" y="1698625"/>
              <a:ext cx="36513" cy="36513"/>
            </a:xfrm>
            <a:custGeom>
              <a:avLst/>
              <a:gdLst>
                <a:gd name="T0" fmla="*/ 906 w 1102"/>
                <a:gd name="T1" fmla="*/ 905 h 1101"/>
                <a:gd name="T2" fmla="*/ 196 w 1102"/>
                <a:gd name="T3" fmla="*/ 905 h 1101"/>
                <a:gd name="T4" fmla="*/ 196 w 1102"/>
                <a:gd name="T5" fmla="*/ 196 h 1101"/>
                <a:gd name="T6" fmla="*/ 906 w 1102"/>
                <a:gd name="T7" fmla="*/ 196 h 1101"/>
                <a:gd name="T8" fmla="*/ 906 w 1102"/>
                <a:gd name="T9" fmla="*/ 905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2" h="1101">
                  <a:moveTo>
                    <a:pt x="906" y="905"/>
                  </a:moveTo>
                  <a:cubicBezTo>
                    <a:pt x="710" y="1101"/>
                    <a:pt x="392" y="1101"/>
                    <a:pt x="196" y="905"/>
                  </a:cubicBezTo>
                  <a:cubicBezTo>
                    <a:pt x="0" y="709"/>
                    <a:pt x="0" y="392"/>
                    <a:pt x="196" y="196"/>
                  </a:cubicBezTo>
                  <a:cubicBezTo>
                    <a:pt x="392" y="0"/>
                    <a:pt x="710" y="0"/>
                    <a:pt x="906" y="196"/>
                  </a:cubicBezTo>
                  <a:cubicBezTo>
                    <a:pt x="1102" y="392"/>
                    <a:pt x="1102" y="709"/>
                    <a:pt x="906" y="90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8" name="Freeform 260">
              <a:extLst>
                <a:ext uri="{FF2B5EF4-FFF2-40B4-BE49-F238E27FC236}">
                  <a16:creationId xmlns:a16="http://schemas.microsoft.com/office/drawing/2014/main" xmlns="" id="{986F6C6B-AFD8-04FD-5945-964815ED99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235682" y="1752600"/>
              <a:ext cx="34925" cy="36513"/>
            </a:xfrm>
            <a:custGeom>
              <a:avLst/>
              <a:gdLst>
                <a:gd name="T0" fmla="*/ 905 w 1101"/>
                <a:gd name="T1" fmla="*/ 906 h 1102"/>
                <a:gd name="T2" fmla="*/ 196 w 1101"/>
                <a:gd name="T3" fmla="*/ 906 h 1102"/>
                <a:gd name="T4" fmla="*/ 196 w 1101"/>
                <a:gd name="T5" fmla="*/ 196 h 1102"/>
                <a:gd name="T6" fmla="*/ 905 w 1101"/>
                <a:gd name="T7" fmla="*/ 196 h 1102"/>
                <a:gd name="T8" fmla="*/ 905 w 1101"/>
                <a:gd name="T9" fmla="*/ 906 h 1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1" h="1102">
                  <a:moveTo>
                    <a:pt x="905" y="906"/>
                  </a:moveTo>
                  <a:cubicBezTo>
                    <a:pt x="709" y="1102"/>
                    <a:pt x="392" y="1102"/>
                    <a:pt x="196" y="906"/>
                  </a:cubicBezTo>
                  <a:cubicBezTo>
                    <a:pt x="0" y="710"/>
                    <a:pt x="0" y="392"/>
                    <a:pt x="196" y="196"/>
                  </a:cubicBezTo>
                  <a:cubicBezTo>
                    <a:pt x="392" y="0"/>
                    <a:pt x="709" y="0"/>
                    <a:pt x="905" y="196"/>
                  </a:cubicBezTo>
                  <a:cubicBezTo>
                    <a:pt x="1101" y="392"/>
                    <a:pt x="1101" y="710"/>
                    <a:pt x="905" y="90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9" name="Freeform 261">
              <a:extLst>
                <a:ext uri="{FF2B5EF4-FFF2-40B4-BE49-F238E27FC236}">
                  <a16:creationId xmlns:a16="http://schemas.microsoft.com/office/drawing/2014/main" xmlns="" id="{5F18E8C4-EC4C-D3C3-94C9-8993E1EF333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9657" y="1806575"/>
              <a:ext cx="36513" cy="36513"/>
            </a:xfrm>
            <a:custGeom>
              <a:avLst/>
              <a:gdLst>
                <a:gd name="T0" fmla="*/ 905 w 1101"/>
                <a:gd name="T1" fmla="*/ 905 h 1101"/>
                <a:gd name="T2" fmla="*/ 196 w 1101"/>
                <a:gd name="T3" fmla="*/ 905 h 1101"/>
                <a:gd name="T4" fmla="*/ 196 w 1101"/>
                <a:gd name="T5" fmla="*/ 196 h 1101"/>
                <a:gd name="T6" fmla="*/ 905 w 1101"/>
                <a:gd name="T7" fmla="*/ 196 h 1101"/>
                <a:gd name="T8" fmla="*/ 905 w 1101"/>
                <a:gd name="T9" fmla="*/ 905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1" h="1101">
                  <a:moveTo>
                    <a:pt x="905" y="905"/>
                  </a:moveTo>
                  <a:cubicBezTo>
                    <a:pt x="709" y="1101"/>
                    <a:pt x="391" y="1101"/>
                    <a:pt x="196" y="905"/>
                  </a:cubicBezTo>
                  <a:cubicBezTo>
                    <a:pt x="0" y="710"/>
                    <a:pt x="0" y="392"/>
                    <a:pt x="196" y="196"/>
                  </a:cubicBezTo>
                  <a:cubicBezTo>
                    <a:pt x="391" y="0"/>
                    <a:pt x="709" y="0"/>
                    <a:pt x="905" y="196"/>
                  </a:cubicBezTo>
                  <a:cubicBezTo>
                    <a:pt x="1101" y="392"/>
                    <a:pt x="1101" y="710"/>
                    <a:pt x="905" y="90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0" name="Freeform 262">
              <a:extLst>
                <a:ext uri="{FF2B5EF4-FFF2-40B4-BE49-F238E27FC236}">
                  <a16:creationId xmlns:a16="http://schemas.microsoft.com/office/drawing/2014/main" xmlns="" id="{94ECEC95-4378-AC6E-D1EE-0923E9DF47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343632" y="1860550"/>
              <a:ext cx="36513" cy="36513"/>
            </a:xfrm>
            <a:custGeom>
              <a:avLst/>
              <a:gdLst>
                <a:gd name="T0" fmla="*/ 906 w 1102"/>
                <a:gd name="T1" fmla="*/ 905 h 1101"/>
                <a:gd name="T2" fmla="*/ 196 w 1102"/>
                <a:gd name="T3" fmla="*/ 905 h 1101"/>
                <a:gd name="T4" fmla="*/ 196 w 1102"/>
                <a:gd name="T5" fmla="*/ 196 h 1101"/>
                <a:gd name="T6" fmla="*/ 906 w 1102"/>
                <a:gd name="T7" fmla="*/ 196 h 1101"/>
                <a:gd name="T8" fmla="*/ 906 w 1102"/>
                <a:gd name="T9" fmla="*/ 905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2" h="1101">
                  <a:moveTo>
                    <a:pt x="906" y="905"/>
                  </a:moveTo>
                  <a:cubicBezTo>
                    <a:pt x="710" y="1101"/>
                    <a:pt x="392" y="1101"/>
                    <a:pt x="196" y="905"/>
                  </a:cubicBezTo>
                  <a:cubicBezTo>
                    <a:pt x="0" y="709"/>
                    <a:pt x="0" y="392"/>
                    <a:pt x="196" y="196"/>
                  </a:cubicBezTo>
                  <a:cubicBezTo>
                    <a:pt x="392" y="0"/>
                    <a:pt x="710" y="0"/>
                    <a:pt x="906" y="196"/>
                  </a:cubicBezTo>
                  <a:cubicBezTo>
                    <a:pt x="1102" y="392"/>
                    <a:pt x="1102" y="709"/>
                    <a:pt x="906" y="90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1" name="Freeform 263">
              <a:extLst>
                <a:ext uri="{FF2B5EF4-FFF2-40B4-BE49-F238E27FC236}">
                  <a16:creationId xmlns:a16="http://schemas.microsoft.com/office/drawing/2014/main" xmlns="" id="{D29E8A70-615E-7F4B-01ED-5309EEDF8663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7607" y="1914525"/>
              <a:ext cx="36513" cy="36513"/>
            </a:xfrm>
            <a:custGeom>
              <a:avLst/>
              <a:gdLst>
                <a:gd name="T0" fmla="*/ 905 w 1101"/>
                <a:gd name="T1" fmla="*/ 906 h 1102"/>
                <a:gd name="T2" fmla="*/ 196 w 1101"/>
                <a:gd name="T3" fmla="*/ 906 h 1102"/>
                <a:gd name="T4" fmla="*/ 196 w 1101"/>
                <a:gd name="T5" fmla="*/ 196 h 1102"/>
                <a:gd name="T6" fmla="*/ 905 w 1101"/>
                <a:gd name="T7" fmla="*/ 196 h 1102"/>
                <a:gd name="T8" fmla="*/ 905 w 1101"/>
                <a:gd name="T9" fmla="*/ 906 h 1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1" h="1102">
                  <a:moveTo>
                    <a:pt x="905" y="906"/>
                  </a:moveTo>
                  <a:cubicBezTo>
                    <a:pt x="709" y="1102"/>
                    <a:pt x="392" y="1102"/>
                    <a:pt x="196" y="906"/>
                  </a:cubicBezTo>
                  <a:cubicBezTo>
                    <a:pt x="0" y="710"/>
                    <a:pt x="0" y="392"/>
                    <a:pt x="196" y="196"/>
                  </a:cubicBezTo>
                  <a:cubicBezTo>
                    <a:pt x="392" y="0"/>
                    <a:pt x="709" y="0"/>
                    <a:pt x="905" y="196"/>
                  </a:cubicBezTo>
                  <a:cubicBezTo>
                    <a:pt x="1101" y="392"/>
                    <a:pt x="1101" y="710"/>
                    <a:pt x="905" y="90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2" name="Freeform 264">
              <a:extLst>
                <a:ext uri="{FF2B5EF4-FFF2-40B4-BE49-F238E27FC236}">
                  <a16:creationId xmlns:a16="http://schemas.microsoft.com/office/drawing/2014/main" xmlns="" id="{F784EAE9-28A9-46AA-649E-E02FC3789866}"/>
                </a:ext>
              </a:extLst>
            </p:cNvPr>
            <p:cNvSpPr>
              <a:spLocks/>
            </p:cNvSpPr>
            <p:nvPr/>
          </p:nvSpPr>
          <p:spPr bwMode="auto">
            <a:xfrm>
              <a:off x="1451582" y="1968500"/>
              <a:ext cx="36513" cy="36513"/>
            </a:xfrm>
            <a:custGeom>
              <a:avLst/>
              <a:gdLst>
                <a:gd name="T0" fmla="*/ 905 w 1101"/>
                <a:gd name="T1" fmla="*/ 905 h 1101"/>
                <a:gd name="T2" fmla="*/ 196 w 1101"/>
                <a:gd name="T3" fmla="*/ 905 h 1101"/>
                <a:gd name="T4" fmla="*/ 196 w 1101"/>
                <a:gd name="T5" fmla="*/ 196 h 1101"/>
                <a:gd name="T6" fmla="*/ 905 w 1101"/>
                <a:gd name="T7" fmla="*/ 196 h 1101"/>
                <a:gd name="T8" fmla="*/ 905 w 1101"/>
                <a:gd name="T9" fmla="*/ 905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1" h="1101">
                  <a:moveTo>
                    <a:pt x="905" y="905"/>
                  </a:moveTo>
                  <a:cubicBezTo>
                    <a:pt x="709" y="1101"/>
                    <a:pt x="391" y="1101"/>
                    <a:pt x="196" y="905"/>
                  </a:cubicBezTo>
                  <a:cubicBezTo>
                    <a:pt x="0" y="710"/>
                    <a:pt x="0" y="392"/>
                    <a:pt x="196" y="196"/>
                  </a:cubicBezTo>
                  <a:cubicBezTo>
                    <a:pt x="391" y="0"/>
                    <a:pt x="709" y="0"/>
                    <a:pt x="905" y="196"/>
                  </a:cubicBezTo>
                  <a:cubicBezTo>
                    <a:pt x="1101" y="392"/>
                    <a:pt x="1101" y="710"/>
                    <a:pt x="905" y="90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3" name="Freeform 265">
              <a:extLst>
                <a:ext uri="{FF2B5EF4-FFF2-40B4-BE49-F238E27FC236}">
                  <a16:creationId xmlns:a16="http://schemas.microsoft.com/office/drawing/2014/main" xmlns="" id="{06D41B70-E1B8-B29B-D909-2B4B1D972176}"/>
                </a:ext>
              </a:extLst>
            </p:cNvPr>
            <p:cNvSpPr>
              <a:spLocks/>
            </p:cNvSpPr>
            <p:nvPr/>
          </p:nvSpPr>
          <p:spPr bwMode="auto">
            <a:xfrm>
              <a:off x="1505557" y="2022475"/>
              <a:ext cx="36513" cy="36513"/>
            </a:xfrm>
            <a:custGeom>
              <a:avLst/>
              <a:gdLst>
                <a:gd name="T0" fmla="*/ 906 w 1102"/>
                <a:gd name="T1" fmla="*/ 905 h 1101"/>
                <a:gd name="T2" fmla="*/ 196 w 1102"/>
                <a:gd name="T3" fmla="*/ 905 h 1101"/>
                <a:gd name="T4" fmla="*/ 196 w 1102"/>
                <a:gd name="T5" fmla="*/ 196 h 1101"/>
                <a:gd name="T6" fmla="*/ 906 w 1102"/>
                <a:gd name="T7" fmla="*/ 196 h 1101"/>
                <a:gd name="T8" fmla="*/ 906 w 1102"/>
                <a:gd name="T9" fmla="*/ 905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2" h="1101">
                  <a:moveTo>
                    <a:pt x="906" y="905"/>
                  </a:moveTo>
                  <a:cubicBezTo>
                    <a:pt x="710" y="1101"/>
                    <a:pt x="392" y="1101"/>
                    <a:pt x="196" y="905"/>
                  </a:cubicBezTo>
                  <a:cubicBezTo>
                    <a:pt x="0" y="709"/>
                    <a:pt x="0" y="392"/>
                    <a:pt x="196" y="196"/>
                  </a:cubicBezTo>
                  <a:cubicBezTo>
                    <a:pt x="392" y="0"/>
                    <a:pt x="710" y="0"/>
                    <a:pt x="906" y="196"/>
                  </a:cubicBezTo>
                  <a:cubicBezTo>
                    <a:pt x="1102" y="392"/>
                    <a:pt x="1102" y="709"/>
                    <a:pt x="906" y="90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</p:grpSp>
      <p:grpSp>
        <p:nvGrpSpPr>
          <p:cNvPr id="265" name="Group 265">
            <a:extLst>
              <a:ext uri="{FF2B5EF4-FFF2-40B4-BE49-F238E27FC236}">
                <a16:creationId xmlns:a16="http://schemas.microsoft.com/office/drawing/2014/main" xmlns="" id="{5D6CE7D9-1A91-1243-7DA0-DF7492844A80}"/>
              </a:ext>
            </a:extLst>
          </p:cNvPr>
          <p:cNvGrpSpPr/>
          <p:nvPr userDrawn="1"/>
        </p:nvGrpSpPr>
        <p:grpSpPr>
          <a:xfrm>
            <a:off x="-390479" y="-357338"/>
            <a:ext cx="2090651" cy="2092749"/>
            <a:chOff x="5213090" y="468313"/>
            <a:chExt cx="1581151" cy="1582738"/>
          </a:xfrm>
          <a:solidFill>
            <a:schemeClr val="tx2"/>
          </a:solidFill>
        </p:grpSpPr>
        <p:sp>
          <p:nvSpPr>
            <p:cNvPr id="266" name="Oval 357">
              <a:extLst>
                <a:ext uri="{FF2B5EF4-FFF2-40B4-BE49-F238E27FC236}">
                  <a16:creationId xmlns:a16="http://schemas.microsoft.com/office/drawing/2014/main" xmlns="" id="{F9789B35-0183-7EF3-2B08-0A56253ACE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60903" y="995363"/>
              <a:ext cx="33338" cy="33338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67" name="Freeform 358">
              <a:extLst>
                <a:ext uri="{FF2B5EF4-FFF2-40B4-BE49-F238E27FC236}">
                  <a16:creationId xmlns:a16="http://schemas.microsoft.com/office/drawing/2014/main" xmlns="" id="{62165390-AF23-A4A5-0259-2849C108BADF}"/>
                </a:ext>
              </a:extLst>
            </p:cNvPr>
            <p:cNvSpPr>
              <a:spLocks/>
            </p:cNvSpPr>
            <p:nvPr/>
          </p:nvSpPr>
          <p:spPr bwMode="auto">
            <a:xfrm>
              <a:off x="6705340" y="1047750"/>
              <a:ext cx="36513" cy="36513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6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68" name="Freeform 359">
              <a:extLst>
                <a:ext uri="{FF2B5EF4-FFF2-40B4-BE49-F238E27FC236}">
                  <a16:creationId xmlns:a16="http://schemas.microsoft.com/office/drawing/2014/main" xmlns="" id="{3D5A3CD4-CDF1-051F-5343-E30D908F2F3D}"/>
                </a:ext>
              </a:extLst>
            </p:cNvPr>
            <p:cNvSpPr>
              <a:spLocks/>
            </p:cNvSpPr>
            <p:nvPr/>
          </p:nvSpPr>
          <p:spPr bwMode="auto">
            <a:xfrm>
              <a:off x="6651365" y="1101725"/>
              <a:ext cx="36513" cy="36513"/>
            </a:xfrm>
            <a:custGeom>
              <a:avLst/>
              <a:gdLst>
                <a:gd name="T0" fmla="*/ 194 w 1094"/>
                <a:gd name="T1" fmla="*/ 899 h 1094"/>
                <a:gd name="T2" fmla="*/ 194 w 1094"/>
                <a:gd name="T3" fmla="*/ 194 h 1094"/>
                <a:gd name="T4" fmla="*/ 899 w 1094"/>
                <a:gd name="T5" fmla="*/ 194 h 1094"/>
                <a:gd name="T6" fmla="*/ 899 w 1094"/>
                <a:gd name="T7" fmla="*/ 899 h 1094"/>
                <a:gd name="T8" fmla="*/ 194 w 1094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69" name="Freeform 360">
              <a:extLst>
                <a:ext uri="{FF2B5EF4-FFF2-40B4-BE49-F238E27FC236}">
                  <a16:creationId xmlns:a16="http://schemas.microsoft.com/office/drawing/2014/main" xmlns="" id="{E04D9660-1A81-D783-C094-4921BC08405C}"/>
                </a:ext>
              </a:extLst>
            </p:cNvPr>
            <p:cNvSpPr>
              <a:spLocks/>
            </p:cNvSpPr>
            <p:nvPr/>
          </p:nvSpPr>
          <p:spPr bwMode="auto">
            <a:xfrm>
              <a:off x="6597390" y="1155700"/>
              <a:ext cx="36513" cy="36513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6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70" name="Freeform 361">
              <a:extLst>
                <a:ext uri="{FF2B5EF4-FFF2-40B4-BE49-F238E27FC236}">
                  <a16:creationId xmlns:a16="http://schemas.microsoft.com/office/drawing/2014/main" xmlns="" id="{5BA5EE1F-49EA-3246-3990-E1B6609E13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545003" y="1209675"/>
              <a:ext cx="34925" cy="34925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71" name="Freeform 362">
              <a:extLst>
                <a:ext uri="{FF2B5EF4-FFF2-40B4-BE49-F238E27FC236}">
                  <a16:creationId xmlns:a16="http://schemas.microsoft.com/office/drawing/2014/main" xmlns="" id="{9397092D-A404-AB77-6316-3A44DFEB6B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491028" y="1263650"/>
              <a:ext cx="36513" cy="34925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72" name="Freeform 363">
              <a:extLst>
                <a:ext uri="{FF2B5EF4-FFF2-40B4-BE49-F238E27FC236}">
                  <a16:creationId xmlns:a16="http://schemas.microsoft.com/office/drawing/2014/main" xmlns="" id="{ABC9B1AB-7D4F-B19B-98F3-66ECD33E0C81}"/>
                </a:ext>
              </a:extLst>
            </p:cNvPr>
            <p:cNvSpPr>
              <a:spLocks/>
            </p:cNvSpPr>
            <p:nvPr/>
          </p:nvSpPr>
          <p:spPr bwMode="auto">
            <a:xfrm>
              <a:off x="6437053" y="1316038"/>
              <a:ext cx="36513" cy="36513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5 h 1094"/>
                <a:gd name="T4" fmla="*/ 900 w 1095"/>
                <a:gd name="T5" fmla="*/ 195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73" name="Freeform 364">
              <a:extLst>
                <a:ext uri="{FF2B5EF4-FFF2-40B4-BE49-F238E27FC236}">
                  <a16:creationId xmlns:a16="http://schemas.microsoft.com/office/drawing/2014/main" xmlns="" id="{3C4E07B9-0447-0E38-A9F7-186B6E35D42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83078" y="1370013"/>
              <a:ext cx="36513" cy="36513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6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74" name="Freeform 365">
              <a:extLst>
                <a:ext uri="{FF2B5EF4-FFF2-40B4-BE49-F238E27FC236}">
                  <a16:creationId xmlns:a16="http://schemas.microsoft.com/office/drawing/2014/main" xmlns="" id="{9D003CF1-451D-50FC-DFA9-C7BC6EC8EB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9103" y="1423988"/>
              <a:ext cx="36513" cy="36513"/>
            </a:xfrm>
            <a:custGeom>
              <a:avLst/>
              <a:gdLst>
                <a:gd name="T0" fmla="*/ 194 w 1094"/>
                <a:gd name="T1" fmla="*/ 899 h 1094"/>
                <a:gd name="T2" fmla="*/ 194 w 1094"/>
                <a:gd name="T3" fmla="*/ 194 h 1094"/>
                <a:gd name="T4" fmla="*/ 899 w 1094"/>
                <a:gd name="T5" fmla="*/ 194 h 1094"/>
                <a:gd name="T6" fmla="*/ 899 w 1094"/>
                <a:gd name="T7" fmla="*/ 899 h 1094"/>
                <a:gd name="T8" fmla="*/ 194 w 1094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75" name="Freeform 366">
              <a:extLst>
                <a:ext uri="{FF2B5EF4-FFF2-40B4-BE49-F238E27FC236}">
                  <a16:creationId xmlns:a16="http://schemas.microsoft.com/office/drawing/2014/main" xmlns="" id="{A8F74AF3-3D6A-ADE9-4D3C-420E1B8BD3C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75128" y="1477963"/>
              <a:ext cx="36513" cy="36513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6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76" name="Freeform 367">
              <a:extLst>
                <a:ext uri="{FF2B5EF4-FFF2-40B4-BE49-F238E27FC236}">
                  <a16:creationId xmlns:a16="http://schemas.microsoft.com/office/drawing/2014/main" xmlns="" id="{5711A23B-F30F-DA5D-9B64-5B93431FB72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22740" y="1531938"/>
              <a:ext cx="34925" cy="36513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77" name="Freeform 368">
              <a:extLst>
                <a:ext uri="{FF2B5EF4-FFF2-40B4-BE49-F238E27FC236}">
                  <a16:creationId xmlns:a16="http://schemas.microsoft.com/office/drawing/2014/main" xmlns="" id="{76F1F9A4-A15D-7558-5CBD-2A39161F03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168765" y="1585913"/>
              <a:ext cx="36513" cy="34925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78" name="Freeform 369">
              <a:extLst>
                <a:ext uri="{FF2B5EF4-FFF2-40B4-BE49-F238E27FC236}">
                  <a16:creationId xmlns:a16="http://schemas.microsoft.com/office/drawing/2014/main" xmlns="" id="{FDFB8E02-6ADE-6622-8469-189D232801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114790" y="1638300"/>
              <a:ext cx="36513" cy="36513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5 h 1094"/>
                <a:gd name="T4" fmla="*/ 900 w 1095"/>
                <a:gd name="T5" fmla="*/ 195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79" name="Freeform 370">
              <a:extLst>
                <a:ext uri="{FF2B5EF4-FFF2-40B4-BE49-F238E27FC236}">
                  <a16:creationId xmlns:a16="http://schemas.microsoft.com/office/drawing/2014/main" xmlns="" id="{B79337BE-62A2-DE66-6224-4FB1B8790C0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815" y="1692275"/>
              <a:ext cx="36513" cy="36513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6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80" name="Freeform 371">
              <a:extLst>
                <a:ext uri="{FF2B5EF4-FFF2-40B4-BE49-F238E27FC236}">
                  <a16:creationId xmlns:a16="http://schemas.microsoft.com/office/drawing/2014/main" xmlns="" id="{57C39F53-E79B-FE79-07BC-33FC116F62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06840" y="1746250"/>
              <a:ext cx="36513" cy="36513"/>
            </a:xfrm>
            <a:custGeom>
              <a:avLst/>
              <a:gdLst>
                <a:gd name="T0" fmla="*/ 194 w 1094"/>
                <a:gd name="T1" fmla="*/ 899 h 1094"/>
                <a:gd name="T2" fmla="*/ 194 w 1094"/>
                <a:gd name="T3" fmla="*/ 194 h 1094"/>
                <a:gd name="T4" fmla="*/ 899 w 1094"/>
                <a:gd name="T5" fmla="*/ 194 h 1094"/>
                <a:gd name="T6" fmla="*/ 899 w 1094"/>
                <a:gd name="T7" fmla="*/ 899 h 1094"/>
                <a:gd name="T8" fmla="*/ 194 w 1094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81" name="Freeform 372">
              <a:extLst>
                <a:ext uri="{FF2B5EF4-FFF2-40B4-BE49-F238E27FC236}">
                  <a16:creationId xmlns:a16="http://schemas.microsoft.com/office/drawing/2014/main" xmlns="" id="{8D386AE2-D1A0-6F16-D338-7986E2931C7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52865" y="1800225"/>
              <a:ext cx="36513" cy="36513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6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82" name="Oval 373">
              <a:extLst>
                <a:ext uri="{FF2B5EF4-FFF2-40B4-BE49-F238E27FC236}">
                  <a16:creationId xmlns:a16="http://schemas.microsoft.com/office/drawing/2014/main" xmlns="" id="{0DE80BB7-6CE4-4FAF-F8D3-2E1F9A2B7D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02065" y="1855788"/>
              <a:ext cx="31750" cy="33338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83" name="Oval 374">
              <a:extLst>
                <a:ext uri="{FF2B5EF4-FFF2-40B4-BE49-F238E27FC236}">
                  <a16:creationId xmlns:a16="http://schemas.microsoft.com/office/drawing/2014/main" xmlns="" id="{6261F5AD-4200-653B-5142-E5FAAE82C4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48090" y="1909763"/>
              <a:ext cx="33338" cy="3175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84" name="Freeform 375">
              <a:extLst>
                <a:ext uri="{FF2B5EF4-FFF2-40B4-BE49-F238E27FC236}">
                  <a16:creationId xmlns:a16="http://schemas.microsoft.com/office/drawing/2014/main" xmlns="" id="{487892DC-3548-3121-CAC6-A1A255A0E7B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92528" y="1960563"/>
              <a:ext cx="36513" cy="36513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5 h 1094"/>
                <a:gd name="T4" fmla="*/ 900 w 1095"/>
                <a:gd name="T5" fmla="*/ 195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85" name="Freeform 376">
              <a:extLst>
                <a:ext uri="{FF2B5EF4-FFF2-40B4-BE49-F238E27FC236}">
                  <a16:creationId xmlns:a16="http://schemas.microsoft.com/office/drawing/2014/main" xmlns="" id="{1895A1D5-678F-80EF-93EA-DF5CB973BC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8553" y="2014538"/>
              <a:ext cx="36513" cy="36513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86" name="Freeform 377">
              <a:extLst>
                <a:ext uri="{FF2B5EF4-FFF2-40B4-BE49-F238E27FC236}">
                  <a16:creationId xmlns:a16="http://schemas.microsoft.com/office/drawing/2014/main" xmlns="" id="{F121074D-5893-D8F4-0B9D-6DD61257DDE2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4865" y="950913"/>
              <a:ext cx="36513" cy="36513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87" name="Freeform 378">
              <a:extLst>
                <a:ext uri="{FF2B5EF4-FFF2-40B4-BE49-F238E27FC236}">
                  <a16:creationId xmlns:a16="http://schemas.microsoft.com/office/drawing/2014/main" xmlns="" id="{6EBAADFE-2AA1-E52F-8A95-C6BA43399E74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78" y="1004888"/>
              <a:ext cx="34925" cy="34925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88" name="Oval 379">
              <a:extLst>
                <a:ext uri="{FF2B5EF4-FFF2-40B4-BE49-F238E27FC236}">
                  <a16:creationId xmlns:a16="http://schemas.microsoft.com/office/drawing/2014/main" xmlns="" id="{5F121C35-6CFD-7356-6E65-5C9AE1C6E2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10090" y="1058863"/>
              <a:ext cx="33338" cy="33338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89" name="Oval 380">
              <a:extLst>
                <a:ext uri="{FF2B5EF4-FFF2-40B4-BE49-F238E27FC236}">
                  <a16:creationId xmlns:a16="http://schemas.microsoft.com/office/drawing/2014/main" xmlns="" id="{5C55853C-9653-5CD1-1ABB-3303E914A1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56115" y="1112838"/>
              <a:ext cx="33338" cy="33338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90" name="Freeform 381">
              <a:extLst>
                <a:ext uri="{FF2B5EF4-FFF2-40B4-BE49-F238E27FC236}">
                  <a16:creationId xmlns:a16="http://schemas.microsoft.com/office/drawing/2014/main" xmlns="" id="{4927667D-6AB4-7659-F873-E9AE84BDC958}"/>
                </a:ext>
              </a:extLst>
            </p:cNvPr>
            <p:cNvSpPr>
              <a:spLocks/>
            </p:cNvSpPr>
            <p:nvPr/>
          </p:nvSpPr>
          <p:spPr bwMode="auto">
            <a:xfrm>
              <a:off x="6500553" y="1165225"/>
              <a:ext cx="36513" cy="36513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91" name="Freeform 382">
              <a:extLst>
                <a:ext uri="{FF2B5EF4-FFF2-40B4-BE49-F238E27FC236}">
                  <a16:creationId xmlns:a16="http://schemas.microsoft.com/office/drawing/2014/main" xmlns="" id="{15A52EBE-9058-AA2C-491F-D69E79AC4846}"/>
                </a:ext>
              </a:extLst>
            </p:cNvPr>
            <p:cNvSpPr>
              <a:spLocks/>
            </p:cNvSpPr>
            <p:nvPr/>
          </p:nvSpPr>
          <p:spPr bwMode="auto">
            <a:xfrm>
              <a:off x="6446578" y="1219200"/>
              <a:ext cx="36513" cy="36513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92" name="Freeform 383">
              <a:extLst>
                <a:ext uri="{FF2B5EF4-FFF2-40B4-BE49-F238E27FC236}">
                  <a16:creationId xmlns:a16="http://schemas.microsoft.com/office/drawing/2014/main" xmlns="" id="{AF6E5B20-22B8-E3F5-193E-C8512CF48A8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92603" y="1273175"/>
              <a:ext cx="36513" cy="36513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93" name="Freeform 384">
              <a:extLst>
                <a:ext uri="{FF2B5EF4-FFF2-40B4-BE49-F238E27FC236}">
                  <a16:creationId xmlns:a16="http://schemas.microsoft.com/office/drawing/2014/main" xmlns="" id="{69D89835-83E7-DF00-1F58-C6A28C3AA5F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0215" y="1327150"/>
              <a:ext cx="34925" cy="34925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94" name="Freeform 385">
              <a:extLst>
                <a:ext uri="{FF2B5EF4-FFF2-40B4-BE49-F238E27FC236}">
                  <a16:creationId xmlns:a16="http://schemas.microsoft.com/office/drawing/2014/main" xmlns="" id="{69976C86-48FB-3F64-3B0A-18731A6C1D9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86240" y="1379538"/>
              <a:ext cx="34925" cy="36513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900 w 1094"/>
                <a:gd name="T5" fmla="*/ 195 h 1094"/>
                <a:gd name="T6" fmla="*/ 900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95" name="Oval 386">
              <a:extLst>
                <a:ext uri="{FF2B5EF4-FFF2-40B4-BE49-F238E27FC236}">
                  <a16:creationId xmlns:a16="http://schemas.microsoft.com/office/drawing/2014/main" xmlns="" id="{4D034D10-4E4E-9B01-6499-CCA0AA1DC2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33853" y="1435100"/>
              <a:ext cx="33338" cy="33338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96" name="Freeform 387">
              <a:extLst>
                <a:ext uri="{FF2B5EF4-FFF2-40B4-BE49-F238E27FC236}">
                  <a16:creationId xmlns:a16="http://schemas.microsoft.com/office/drawing/2014/main" xmlns="" id="{373149DC-E807-CD50-10B8-F4B63DEC1C2E}"/>
                </a:ext>
              </a:extLst>
            </p:cNvPr>
            <p:cNvSpPr>
              <a:spLocks/>
            </p:cNvSpPr>
            <p:nvPr/>
          </p:nvSpPr>
          <p:spPr bwMode="auto">
            <a:xfrm>
              <a:off x="6178290" y="1487488"/>
              <a:ext cx="36513" cy="36513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97" name="Freeform 388">
              <a:extLst>
                <a:ext uri="{FF2B5EF4-FFF2-40B4-BE49-F238E27FC236}">
                  <a16:creationId xmlns:a16="http://schemas.microsoft.com/office/drawing/2014/main" xmlns="" id="{6DD2F659-9202-5044-548D-9DB202C65B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124315" y="1541463"/>
              <a:ext cx="36513" cy="36513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98" name="Freeform 389">
              <a:extLst>
                <a:ext uri="{FF2B5EF4-FFF2-40B4-BE49-F238E27FC236}">
                  <a16:creationId xmlns:a16="http://schemas.microsoft.com/office/drawing/2014/main" xmlns="" id="{32707D56-C285-25B9-6508-710E1FF2A84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70340" y="1595438"/>
              <a:ext cx="36513" cy="36513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99" name="Freeform 390">
              <a:extLst>
                <a:ext uri="{FF2B5EF4-FFF2-40B4-BE49-F238E27FC236}">
                  <a16:creationId xmlns:a16="http://schemas.microsoft.com/office/drawing/2014/main" xmlns="" id="{5FF25603-DDE5-18FF-0152-4DD1BFFA6AD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16365" y="1649413"/>
              <a:ext cx="36513" cy="34925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00" name="Freeform 391">
              <a:extLst>
                <a:ext uri="{FF2B5EF4-FFF2-40B4-BE49-F238E27FC236}">
                  <a16:creationId xmlns:a16="http://schemas.microsoft.com/office/drawing/2014/main" xmlns="" id="{1654BCE4-20A1-D7EF-5F57-611553FC21D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63978" y="1701800"/>
              <a:ext cx="34925" cy="36513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900 w 1094"/>
                <a:gd name="T5" fmla="*/ 195 h 1094"/>
                <a:gd name="T6" fmla="*/ 900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01" name="Freeform 392">
              <a:extLst>
                <a:ext uri="{FF2B5EF4-FFF2-40B4-BE49-F238E27FC236}">
                  <a16:creationId xmlns:a16="http://schemas.microsoft.com/office/drawing/2014/main" xmlns="" id="{46EEE2D4-710F-4BDF-F713-9AC91400ADF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10003" y="1755775"/>
              <a:ext cx="36513" cy="36513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89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02" name="Freeform 393">
              <a:extLst>
                <a:ext uri="{FF2B5EF4-FFF2-40B4-BE49-F238E27FC236}">
                  <a16:creationId xmlns:a16="http://schemas.microsoft.com/office/drawing/2014/main" xmlns="" id="{C9762D83-9D63-7A47-404F-7687BB10F685}"/>
                </a:ext>
              </a:extLst>
            </p:cNvPr>
            <p:cNvSpPr>
              <a:spLocks/>
            </p:cNvSpPr>
            <p:nvPr/>
          </p:nvSpPr>
          <p:spPr bwMode="auto">
            <a:xfrm>
              <a:off x="5856028" y="1809750"/>
              <a:ext cx="36513" cy="36513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03" name="Freeform 394">
              <a:extLst>
                <a:ext uri="{FF2B5EF4-FFF2-40B4-BE49-F238E27FC236}">
                  <a16:creationId xmlns:a16="http://schemas.microsoft.com/office/drawing/2014/main" xmlns="" id="{737E4708-4A51-AF9F-A60F-1497BA21F0BF}"/>
                </a:ext>
              </a:extLst>
            </p:cNvPr>
            <p:cNvSpPr>
              <a:spLocks/>
            </p:cNvSpPr>
            <p:nvPr/>
          </p:nvSpPr>
          <p:spPr bwMode="auto">
            <a:xfrm>
              <a:off x="5802053" y="1863725"/>
              <a:ext cx="36513" cy="36513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04" name="Freeform 395">
              <a:extLst>
                <a:ext uri="{FF2B5EF4-FFF2-40B4-BE49-F238E27FC236}">
                  <a16:creationId xmlns:a16="http://schemas.microsoft.com/office/drawing/2014/main" xmlns="" id="{A662349C-D00A-E749-A174-650B4D37DFA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8078" y="1917700"/>
              <a:ext cx="36513" cy="36513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05" name="Oval 396">
              <a:extLst>
                <a:ext uri="{FF2B5EF4-FFF2-40B4-BE49-F238E27FC236}">
                  <a16:creationId xmlns:a16="http://schemas.microsoft.com/office/drawing/2014/main" xmlns="" id="{F9D3E6EF-8059-6904-CF84-E5984AD547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95690" y="1973263"/>
              <a:ext cx="33338" cy="3175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06" name="Freeform 397">
              <a:extLst>
                <a:ext uri="{FF2B5EF4-FFF2-40B4-BE49-F238E27FC236}">
                  <a16:creationId xmlns:a16="http://schemas.microsoft.com/office/drawing/2014/main" xmlns="" id="{CB94C37E-93AC-9915-328C-88E0E0203B29}"/>
                </a:ext>
              </a:extLst>
            </p:cNvPr>
            <p:cNvSpPr>
              <a:spLocks/>
            </p:cNvSpPr>
            <p:nvPr/>
          </p:nvSpPr>
          <p:spPr bwMode="auto">
            <a:xfrm>
              <a:off x="6672003" y="906463"/>
              <a:ext cx="36513" cy="36513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07" name="Freeform 398">
              <a:extLst>
                <a:ext uri="{FF2B5EF4-FFF2-40B4-BE49-F238E27FC236}">
                  <a16:creationId xmlns:a16="http://schemas.microsoft.com/office/drawing/2014/main" xmlns="" id="{FB54E2FE-B87D-B063-5317-25D8658EEDFC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8028" y="960438"/>
              <a:ext cx="36513" cy="36513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08" name="Oval 399">
              <a:extLst>
                <a:ext uri="{FF2B5EF4-FFF2-40B4-BE49-F238E27FC236}">
                  <a16:creationId xmlns:a16="http://schemas.microsoft.com/office/drawing/2014/main" xmlns="" id="{095001E1-19A3-7AF2-A3C2-C8CF4464A4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65640" y="1016000"/>
              <a:ext cx="33338" cy="33338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09" name="Oval 400">
              <a:extLst>
                <a:ext uri="{FF2B5EF4-FFF2-40B4-BE49-F238E27FC236}">
                  <a16:creationId xmlns:a16="http://schemas.microsoft.com/office/drawing/2014/main" xmlns="" id="{5395B8E9-2061-0FFE-F27A-F7D5F34077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11665" y="1069975"/>
              <a:ext cx="33338" cy="3175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10" name="Freeform 401">
              <a:extLst>
                <a:ext uri="{FF2B5EF4-FFF2-40B4-BE49-F238E27FC236}">
                  <a16:creationId xmlns:a16="http://schemas.microsoft.com/office/drawing/2014/main" xmlns="" id="{883EBA2C-90C4-B9F4-CE3B-F03EC4F160F7}"/>
                </a:ext>
              </a:extLst>
            </p:cNvPr>
            <p:cNvSpPr>
              <a:spLocks/>
            </p:cNvSpPr>
            <p:nvPr/>
          </p:nvSpPr>
          <p:spPr bwMode="auto">
            <a:xfrm>
              <a:off x="6456103" y="1120775"/>
              <a:ext cx="36513" cy="36513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6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11" name="Freeform 402">
              <a:extLst>
                <a:ext uri="{FF2B5EF4-FFF2-40B4-BE49-F238E27FC236}">
                  <a16:creationId xmlns:a16="http://schemas.microsoft.com/office/drawing/2014/main" xmlns="" id="{0A2DF833-8C37-B6B6-C978-0F06FB1D1799}"/>
                </a:ext>
              </a:extLst>
            </p:cNvPr>
            <p:cNvSpPr>
              <a:spLocks/>
            </p:cNvSpPr>
            <p:nvPr/>
          </p:nvSpPr>
          <p:spPr bwMode="auto">
            <a:xfrm>
              <a:off x="6403715" y="1174750"/>
              <a:ext cx="34925" cy="36513"/>
            </a:xfrm>
            <a:custGeom>
              <a:avLst/>
              <a:gdLst>
                <a:gd name="T0" fmla="*/ 194 w 1094"/>
                <a:gd name="T1" fmla="*/ 899 h 1094"/>
                <a:gd name="T2" fmla="*/ 194 w 1094"/>
                <a:gd name="T3" fmla="*/ 194 h 1094"/>
                <a:gd name="T4" fmla="*/ 899 w 1094"/>
                <a:gd name="T5" fmla="*/ 194 h 1094"/>
                <a:gd name="T6" fmla="*/ 899 w 1094"/>
                <a:gd name="T7" fmla="*/ 899 h 1094"/>
                <a:gd name="T8" fmla="*/ 194 w 1094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12" name="Freeform 403">
              <a:extLst>
                <a:ext uri="{FF2B5EF4-FFF2-40B4-BE49-F238E27FC236}">
                  <a16:creationId xmlns:a16="http://schemas.microsoft.com/office/drawing/2014/main" xmlns="" id="{28A41E75-72D1-124A-3AE5-0AAD6F4D379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9740" y="1228725"/>
              <a:ext cx="36513" cy="36513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6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13" name="Freeform 404">
              <a:extLst>
                <a:ext uri="{FF2B5EF4-FFF2-40B4-BE49-F238E27FC236}">
                  <a16:creationId xmlns:a16="http://schemas.microsoft.com/office/drawing/2014/main" xmlns="" id="{AA40AF50-21D7-7344-7F65-0A9F05492CF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95765" y="1282700"/>
              <a:ext cx="36513" cy="36513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14" name="Freeform 405">
              <a:extLst>
                <a:ext uri="{FF2B5EF4-FFF2-40B4-BE49-F238E27FC236}">
                  <a16:creationId xmlns:a16="http://schemas.microsoft.com/office/drawing/2014/main" xmlns="" id="{E64C220A-F24E-DF19-50F1-6D9A8BBD628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1790" y="1336675"/>
              <a:ext cx="36513" cy="36513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grpSp>
          <p:nvGrpSpPr>
            <p:cNvPr id="315" name="Group 607">
              <a:extLst>
                <a:ext uri="{FF2B5EF4-FFF2-40B4-BE49-F238E27FC236}">
                  <a16:creationId xmlns:a16="http://schemas.microsoft.com/office/drawing/2014/main" xmlns="" id="{66101EDA-2B4D-7A12-25F5-BED86F8A8A7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255952" y="468313"/>
              <a:ext cx="1408113" cy="1493838"/>
              <a:chOff x="3702" y="295"/>
              <a:chExt cx="887" cy="941"/>
            </a:xfrm>
            <a:grpFill/>
          </p:grpSpPr>
          <p:sp>
            <p:nvSpPr>
              <p:cNvPr id="327" name="Freeform 407">
                <a:extLst>
                  <a:ext uri="{FF2B5EF4-FFF2-40B4-BE49-F238E27FC236}">
                    <a16:creationId xmlns:a16="http://schemas.microsoft.com/office/drawing/2014/main" xmlns="" id="{2B18AC17-4030-E2F0-0E31-D5CC8CE799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89" y="876"/>
                <a:ext cx="23" cy="22"/>
              </a:xfrm>
              <a:custGeom>
                <a:avLst/>
                <a:gdLst>
                  <a:gd name="T0" fmla="*/ 195 w 1095"/>
                  <a:gd name="T1" fmla="*/ 900 h 1094"/>
                  <a:gd name="T2" fmla="*/ 195 w 1095"/>
                  <a:gd name="T3" fmla="*/ 195 h 1094"/>
                  <a:gd name="T4" fmla="*/ 900 w 1095"/>
                  <a:gd name="T5" fmla="*/ 195 h 1094"/>
                  <a:gd name="T6" fmla="*/ 900 w 1095"/>
                  <a:gd name="T7" fmla="*/ 900 h 1094"/>
                  <a:gd name="T8" fmla="*/ 195 w 1095"/>
                  <a:gd name="T9" fmla="*/ 900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4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4"/>
                      <a:pt x="390" y="1094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328" name="Freeform 408">
                <a:extLst>
                  <a:ext uri="{FF2B5EF4-FFF2-40B4-BE49-F238E27FC236}">
                    <a16:creationId xmlns:a16="http://schemas.microsoft.com/office/drawing/2014/main" xmlns="" id="{0D1117CE-E342-E2EA-2964-881E848C25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5" y="910"/>
                <a:ext cx="23" cy="22"/>
              </a:xfrm>
              <a:custGeom>
                <a:avLst/>
                <a:gdLst>
                  <a:gd name="T0" fmla="*/ 195 w 1095"/>
                  <a:gd name="T1" fmla="*/ 900 h 1094"/>
                  <a:gd name="T2" fmla="*/ 195 w 1095"/>
                  <a:gd name="T3" fmla="*/ 194 h 1094"/>
                  <a:gd name="T4" fmla="*/ 900 w 1095"/>
                  <a:gd name="T5" fmla="*/ 194 h 1094"/>
                  <a:gd name="T6" fmla="*/ 900 w 1095"/>
                  <a:gd name="T7" fmla="*/ 900 h 1094"/>
                  <a:gd name="T8" fmla="*/ 195 w 1095"/>
                  <a:gd name="T9" fmla="*/ 900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4">
                    <a:moveTo>
                      <a:pt x="195" y="900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90" y="0"/>
                      <a:pt x="705" y="0"/>
                      <a:pt x="900" y="194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4"/>
                      <a:pt x="390" y="1094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329" name="Freeform 409">
                <a:extLst>
                  <a:ext uri="{FF2B5EF4-FFF2-40B4-BE49-F238E27FC236}">
                    <a16:creationId xmlns:a16="http://schemas.microsoft.com/office/drawing/2014/main" xmlns="" id="{819758A1-9053-DE91-AFCE-45F335B87E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22" y="943"/>
                <a:ext cx="22" cy="23"/>
              </a:xfrm>
              <a:custGeom>
                <a:avLst/>
                <a:gdLst>
                  <a:gd name="T0" fmla="*/ 194 w 1094"/>
                  <a:gd name="T1" fmla="*/ 899 h 1094"/>
                  <a:gd name="T2" fmla="*/ 194 w 1094"/>
                  <a:gd name="T3" fmla="*/ 194 h 1094"/>
                  <a:gd name="T4" fmla="*/ 899 w 1094"/>
                  <a:gd name="T5" fmla="*/ 194 h 1094"/>
                  <a:gd name="T6" fmla="*/ 899 w 1094"/>
                  <a:gd name="T7" fmla="*/ 899 h 1094"/>
                  <a:gd name="T8" fmla="*/ 194 w 1094"/>
                  <a:gd name="T9" fmla="*/ 899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4">
                    <a:moveTo>
                      <a:pt x="194" y="899"/>
                    </a:moveTo>
                    <a:cubicBezTo>
                      <a:pt x="0" y="705"/>
                      <a:pt x="0" y="389"/>
                      <a:pt x="194" y="194"/>
                    </a:cubicBezTo>
                    <a:cubicBezTo>
                      <a:pt x="389" y="0"/>
                      <a:pt x="705" y="0"/>
                      <a:pt x="899" y="194"/>
                    </a:cubicBezTo>
                    <a:cubicBezTo>
                      <a:pt x="1094" y="389"/>
                      <a:pt x="1094" y="705"/>
                      <a:pt x="899" y="899"/>
                    </a:cubicBezTo>
                    <a:cubicBezTo>
                      <a:pt x="705" y="1094"/>
                      <a:pt x="389" y="1094"/>
                      <a:pt x="194" y="899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330" name="Freeform 410">
                <a:extLst>
                  <a:ext uri="{FF2B5EF4-FFF2-40B4-BE49-F238E27FC236}">
                    <a16:creationId xmlns:a16="http://schemas.microsoft.com/office/drawing/2014/main" xmlns="" id="{114F28EE-C08D-2174-15DF-E312BDD742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88" y="977"/>
                <a:ext cx="23" cy="23"/>
              </a:xfrm>
              <a:custGeom>
                <a:avLst/>
                <a:gdLst>
                  <a:gd name="T0" fmla="*/ 194 w 1094"/>
                  <a:gd name="T1" fmla="*/ 900 h 1095"/>
                  <a:gd name="T2" fmla="*/ 194 w 1094"/>
                  <a:gd name="T3" fmla="*/ 195 h 1095"/>
                  <a:gd name="T4" fmla="*/ 900 w 1094"/>
                  <a:gd name="T5" fmla="*/ 195 h 1095"/>
                  <a:gd name="T6" fmla="*/ 900 w 1094"/>
                  <a:gd name="T7" fmla="*/ 900 h 1095"/>
                  <a:gd name="T8" fmla="*/ 194 w 1094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5">
                    <a:moveTo>
                      <a:pt x="194" y="900"/>
                    </a:moveTo>
                    <a:cubicBezTo>
                      <a:pt x="0" y="706"/>
                      <a:pt x="0" y="390"/>
                      <a:pt x="194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4" y="390"/>
                      <a:pt x="1094" y="706"/>
                      <a:pt x="900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331" name="Freeform 411">
                <a:extLst>
                  <a:ext uri="{FF2B5EF4-FFF2-40B4-BE49-F238E27FC236}">
                    <a16:creationId xmlns:a16="http://schemas.microsoft.com/office/drawing/2014/main" xmlns="" id="{560D376F-BAF6-4DC4-0FFD-B19AAAF8CC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54" y="1011"/>
                <a:ext cx="23" cy="23"/>
              </a:xfrm>
              <a:custGeom>
                <a:avLst/>
                <a:gdLst>
                  <a:gd name="T0" fmla="*/ 195 w 1094"/>
                  <a:gd name="T1" fmla="*/ 900 h 1095"/>
                  <a:gd name="T2" fmla="*/ 195 w 1094"/>
                  <a:gd name="T3" fmla="*/ 195 h 1095"/>
                  <a:gd name="T4" fmla="*/ 900 w 1094"/>
                  <a:gd name="T5" fmla="*/ 195 h 1095"/>
                  <a:gd name="T6" fmla="*/ 900 w 1094"/>
                  <a:gd name="T7" fmla="*/ 900 h 1095"/>
                  <a:gd name="T8" fmla="*/ 195 w 1094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5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4" y="390"/>
                      <a:pt x="1094" y="705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332" name="Freeform 412">
                <a:extLst>
                  <a:ext uri="{FF2B5EF4-FFF2-40B4-BE49-F238E27FC236}">
                    <a16:creationId xmlns:a16="http://schemas.microsoft.com/office/drawing/2014/main" xmlns="" id="{D3EC1DEA-7137-3888-BCED-92635D949B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20" y="1045"/>
                <a:ext cx="23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333" name="Freeform 413">
                <a:extLst>
                  <a:ext uri="{FF2B5EF4-FFF2-40B4-BE49-F238E27FC236}">
                    <a16:creationId xmlns:a16="http://schemas.microsoft.com/office/drawing/2014/main" xmlns="" id="{B11B1DF4-0E10-05C1-FBF9-0386875568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86" y="1079"/>
                <a:ext cx="23" cy="22"/>
              </a:xfrm>
              <a:custGeom>
                <a:avLst/>
                <a:gdLst>
                  <a:gd name="T0" fmla="*/ 195 w 1095"/>
                  <a:gd name="T1" fmla="*/ 900 h 1094"/>
                  <a:gd name="T2" fmla="*/ 195 w 1095"/>
                  <a:gd name="T3" fmla="*/ 195 h 1094"/>
                  <a:gd name="T4" fmla="*/ 900 w 1095"/>
                  <a:gd name="T5" fmla="*/ 195 h 1094"/>
                  <a:gd name="T6" fmla="*/ 900 w 1095"/>
                  <a:gd name="T7" fmla="*/ 900 h 1094"/>
                  <a:gd name="T8" fmla="*/ 195 w 1095"/>
                  <a:gd name="T9" fmla="*/ 900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4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4"/>
                      <a:pt x="390" y="1094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334" name="Freeform 414">
                <a:extLst>
                  <a:ext uri="{FF2B5EF4-FFF2-40B4-BE49-F238E27FC236}">
                    <a16:creationId xmlns:a16="http://schemas.microsoft.com/office/drawing/2014/main" xmlns="" id="{977D6735-B492-D981-2D48-134D5D3814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52" y="1113"/>
                <a:ext cx="23" cy="22"/>
              </a:xfrm>
              <a:custGeom>
                <a:avLst/>
                <a:gdLst>
                  <a:gd name="T0" fmla="*/ 195 w 1095"/>
                  <a:gd name="T1" fmla="*/ 900 h 1094"/>
                  <a:gd name="T2" fmla="*/ 195 w 1095"/>
                  <a:gd name="T3" fmla="*/ 194 h 1094"/>
                  <a:gd name="T4" fmla="*/ 900 w 1095"/>
                  <a:gd name="T5" fmla="*/ 194 h 1094"/>
                  <a:gd name="T6" fmla="*/ 900 w 1095"/>
                  <a:gd name="T7" fmla="*/ 900 h 1094"/>
                  <a:gd name="T8" fmla="*/ 195 w 1095"/>
                  <a:gd name="T9" fmla="*/ 900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4">
                    <a:moveTo>
                      <a:pt x="195" y="900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90" y="0"/>
                      <a:pt x="705" y="0"/>
                      <a:pt x="900" y="194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4"/>
                      <a:pt x="390" y="1094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335" name="Freeform 415">
                <a:extLst>
                  <a:ext uri="{FF2B5EF4-FFF2-40B4-BE49-F238E27FC236}">
                    <a16:creationId xmlns:a16="http://schemas.microsoft.com/office/drawing/2014/main" xmlns="" id="{1AD69985-87B6-B15B-A712-D012A65B01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19" y="1146"/>
                <a:ext cx="22" cy="23"/>
              </a:xfrm>
              <a:custGeom>
                <a:avLst/>
                <a:gdLst>
                  <a:gd name="T0" fmla="*/ 194 w 1094"/>
                  <a:gd name="T1" fmla="*/ 899 h 1094"/>
                  <a:gd name="T2" fmla="*/ 194 w 1094"/>
                  <a:gd name="T3" fmla="*/ 194 h 1094"/>
                  <a:gd name="T4" fmla="*/ 899 w 1094"/>
                  <a:gd name="T5" fmla="*/ 194 h 1094"/>
                  <a:gd name="T6" fmla="*/ 899 w 1094"/>
                  <a:gd name="T7" fmla="*/ 899 h 1094"/>
                  <a:gd name="T8" fmla="*/ 194 w 1094"/>
                  <a:gd name="T9" fmla="*/ 899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4">
                    <a:moveTo>
                      <a:pt x="194" y="899"/>
                    </a:moveTo>
                    <a:cubicBezTo>
                      <a:pt x="0" y="705"/>
                      <a:pt x="0" y="389"/>
                      <a:pt x="194" y="194"/>
                    </a:cubicBezTo>
                    <a:cubicBezTo>
                      <a:pt x="389" y="0"/>
                      <a:pt x="705" y="0"/>
                      <a:pt x="899" y="194"/>
                    </a:cubicBezTo>
                    <a:cubicBezTo>
                      <a:pt x="1094" y="389"/>
                      <a:pt x="1094" y="705"/>
                      <a:pt x="899" y="899"/>
                    </a:cubicBezTo>
                    <a:cubicBezTo>
                      <a:pt x="705" y="1094"/>
                      <a:pt x="389" y="1094"/>
                      <a:pt x="194" y="899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336" name="Freeform 416">
                <a:extLst>
                  <a:ext uri="{FF2B5EF4-FFF2-40B4-BE49-F238E27FC236}">
                    <a16:creationId xmlns:a16="http://schemas.microsoft.com/office/drawing/2014/main" xmlns="" id="{26EAB175-834F-5AE1-8454-1A26CC24BE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85" y="1180"/>
                <a:ext cx="23" cy="23"/>
              </a:xfrm>
              <a:custGeom>
                <a:avLst/>
                <a:gdLst>
                  <a:gd name="T0" fmla="*/ 194 w 1094"/>
                  <a:gd name="T1" fmla="*/ 900 h 1095"/>
                  <a:gd name="T2" fmla="*/ 194 w 1094"/>
                  <a:gd name="T3" fmla="*/ 195 h 1095"/>
                  <a:gd name="T4" fmla="*/ 900 w 1094"/>
                  <a:gd name="T5" fmla="*/ 195 h 1095"/>
                  <a:gd name="T6" fmla="*/ 900 w 1094"/>
                  <a:gd name="T7" fmla="*/ 900 h 1095"/>
                  <a:gd name="T8" fmla="*/ 194 w 1094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5">
                    <a:moveTo>
                      <a:pt x="194" y="900"/>
                    </a:moveTo>
                    <a:cubicBezTo>
                      <a:pt x="0" y="706"/>
                      <a:pt x="0" y="390"/>
                      <a:pt x="194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4" y="390"/>
                      <a:pt x="1094" y="706"/>
                      <a:pt x="900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337" name="Oval 417">
                <a:extLst>
                  <a:ext uri="{FF2B5EF4-FFF2-40B4-BE49-F238E27FC236}">
                    <a16:creationId xmlns:a16="http://schemas.microsoft.com/office/drawing/2014/main" xmlns="" id="{BC99C6F9-D6CD-1F29-6686-1FAF49D4D4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52" y="1215"/>
                <a:ext cx="21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338" name="Freeform 418">
                <a:extLst>
                  <a:ext uri="{FF2B5EF4-FFF2-40B4-BE49-F238E27FC236}">
                    <a16:creationId xmlns:a16="http://schemas.microsoft.com/office/drawing/2014/main" xmlns="" id="{FAE218BE-F609-73E8-E469-90D0A0B55F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66" y="544"/>
                <a:ext cx="23" cy="22"/>
              </a:xfrm>
              <a:custGeom>
                <a:avLst/>
                <a:gdLst>
                  <a:gd name="T0" fmla="*/ 195 w 1095"/>
                  <a:gd name="T1" fmla="*/ 899 h 1094"/>
                  <a:gd name="T2" fmla="*/ 195 w 1095"/>
                  <a:gd name="T3" fmla="*/ 194 h 1094"/>
                  <a:gd name="T4" fmla="*/ 900 w 1095"/>
                  <a:gd name="T5" fmla="*/ 194 h 1094"/>
                  <a:gd name="T6" fmla="*/ 900 w 1095"/>
                  <a:gd name="T7" fmla="*/ 899 h 1094"/>
                  <a:gd name="T8" fmla="*/ 195 w 1095"/>
                  <a:gd name="T9" fmla="*/ 899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4">
                    <a:moveTo>
                      <a:pt x="195" y="899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89" y="0"/>
                      <a:pt x="705" y="0"/>
                      <a:pt x="900" y="194"/>
                    </a:cubicBezTo>
                    <a:cubicBezTo>
                      <a:pt x="1095" y="389"/>
                      <a:pt x="1095" y="705"/>
                      <a:pt x="900" y="899"/>
                    </a:cubicBezTo>
                    <a:cubicBezTo>
                      <a:pt x="705" y="1094"/>
                      <a:pt x="389" y="1094"/>
                      <a:pt x="195" y="899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339" name="Freeform 419">
                <a:extLst>
                  <a:ext uri="{FF2B5EF4-FFF2-40B4-BE49-F238E27FC236}">
                    <a16:creationId xmlns:a16="http://schemas.microsoft.com/office/drawing/2014/main" xmlns="" id="{093B30C2-7A15-9C6C-B8C5-3FBCF20C76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32" y="577"/>
                <a:ext cx="23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6"/>
                      <a:pt x="0" y="390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90"/>
                      <a:pt x="1095" y="706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340" name="Freeform 420">
                <a:extLst>
                  <a:ext uri="{FF2B5EF4-FFF2-40B4-BE49-F238E27FC236}">
                    <a16:creationId xmlns:a16="http://schemas.microsoft.com/office/drawing/2014/main" xmlns="" id="{8286FD50-08CC-7B4C-86F7-7100950F6A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98" y="611"/>
                <a:ext cx="23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90"/>
                      <a:pt x="1095" y="705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341" name="Freeform 421">
                <a:extLst>
                  <a:ext uri="{FF2B5EF4-FFF2-40B4-BE49-F238E27FC236}">
                    <a16:creationId xmlns:a16="http://schemas.microsoft.com/office/drawing/2014/main" xmlns="" id="{650697E6-8F51-7DE6-F083-2DD694A4D3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65" y="645"/>
                <a:ext cx="22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90" y="0"/>
                      <a:pt x="706" y="0"/>
                      <a:pt x="900" y="195"/>
                    </a:cubicBezTo>
                    <a:cubicBezTo>
                      <a:pt x="1095" y="390"/>
                      <a:pt x="1095" y="705"/>
                      <a:pt x="900" y="900"/>
                    </a:cubicBezTo>
                    <a:cubicBezTo>
                      <a:pt x="706" y="1095"/>
                      <a:pt x="390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342" name="Freeform 422">
                <a:extLst>
                  <a:ext uri="{FF2B5EF4-FFF2-40B4-BE49-F238E27FC236}">
                    <a16:creationId xmlns:a16="http://schemas.microsoft.com/office/drawing/2014/main" xmlns="" id="{98356AFB-4C19-6840-A01A-7DD4EC9FBE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31" y="679"/>
                <a:ext cx="23" cy="23"/>
              </a:xfrm>
              <a:custGeom>
                <a:avLst/>
                <a:gdLst>
                  <a:gd name="T0" fmla="*/ 194 w 1094"/>
                  <a:gd name="T1" fmla="*/ 900 h 1094"/>
                  <a:gd name="T2" fmla="*/ 194 w 1094"/>
                  <a:gd name="T3" fmla="*/ 195 h 1094"/>
                  <a:gd name="T4" fmla="*/ 899 w 1094"/>
                  <a:gd name="T5" fmla="*/ 195 h 1094"/>
                  <a:gd name="T6" fmla="*/ 899 w 1094"/>
                  <a:gd name="T7" fmla="*/ 900 h 1094"/>
                  <a:gd name="T8" fmla="*/ 194 w 1094"/>
                  <a:gd name="T9" fmla="*/ 900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4">
                    <a:moveTo>
                      <a:pt x="194" y="900"/>
                    </a:moveTo>
                    <a:cubicBezTo>
                      <a:pt x="0" y="705"/>
                      <a:pt x="0" y="389"/>
                      <a:pt x="194" y="195"/>
                    </a:cubicBezTo>
                    <a:cubicBezTo>
                      <a:pt x="389" y="0"/>
                      <a:pt x="705" y="0"/>
                      <a:pt x="899" y="195"/>
                    </a:cubicBezTo>
                    <a:cubicBezTo>
                      <a:pt x="1094" y="389"/>
                      <a:pt x="1094" y="705"/>
                      <a:pt x="899" y="900"/>
                    </a:cubicBezTo>
                    <a:cubicBezTo>
                      <a:pt x="705" y="1094"/>
                      <a:pt x="389" y="1094"/>
                      <a:pt x="194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343" name="Oval 423">
                <a:extLst>
                  <a:ext uri="{FF2B5EF4-FFF2-40B4-BE49-F238E27FC236}">
                    <a16:creationId xmlns:a16="http://schemas.microsoft.com/office/drawing/2014/main" xmlns="" id="{839F656F-0F4E-E193-6A6D-0040943F66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98" y="714"/>
                <a:ext cx="21" cy="20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344" name="Freeform 424">
                <a:extLst>
                  <a:ext uri="{FF2B5EF4-FFF2-40B4-BE49-F238E27FC236}">
                    <a16:creationId xmlns:a16="http://schemas.microsoft.com/office/drawing/2014/main" xmlns="" id="{A564E751-3819-9B1A-463F-5438D23CA6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63" y="747"/>
                <a:ext cx="23" cy="22"/>
              </a:xfrm>
              <a:custGeom>
                <a:avLst/>
                <a:gdLst>
                  <a:gd name="T0" fmla="*/ 195 w 1095"/>
                  <a:gd name="T1" fmla="*/ 899 h 1094"/>
                  <a:gd name="T2" fmla="*/ 195 w 1095"/>
                  <a:gd name="T3" fmla="*/ 194 h 1094"/>
                  <a:gd name="T4" fmla="*/ 900 w 1095"/>
                  <a:gd name="T5" fmla="*/ 194 h 1094"/>
                  <a:gd name="T6" fmla="*/ 900 w 1095"/>
                  <a:gd name="T7" fmla="*/ 899 h 1094"/>
                  <a:gd name="T8" fmla="*/ 195 w 1095"/>
                  <a:gd name="T9" fmla="*/ 899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4">
                    <a:moveTo>
                      <a:pt x="195" y="899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89" y="0"/>
                      <a:pt x="705" y="0"/>
                      <a:pt x="900" y="194"/>
                    </a:cubicBezTo>
                    <a:cubicBezTo>
                      <a:pt x="1095" y="389"/>
                      <a:pt x="1095" y="705"/>
                      <a:pt x="900" y="899"/>
                    </a:cubicBezTo>
                    <a:cubicBezTo>
                      <a:pt x="705" y="1094"/>
                      <a:pt x="389" y="1094"/>
                      <a:pt x="195" y="899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345" name="Freeform 425">
                <a:extLst>
                  <a:ext uri="{FF2B5EF4-FFF2-40B4-BE49-F238E27FC236}">
                    <a16:creationId xmlns:a16="http://schemas.microsoft.com/office/drawing/2014/main" xmlns="" id="{2C0F2E6E-DBC7-4CA6-01B1-E99B6E890B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29" y="780"/>
                <a:ext cx="23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6"/>
                      <a:pt x="0" y="390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90"/>
                      <a:pt x="1095" y="706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346" name="Freeform 426">
                <a:extLst>
                  <a:ext uri="{FF2B5EF4-FFF2-40B4-BE49-F238E27FC236}">
                    <a16:creationId xmlns:a16="http://schemas.microsoft.com/office/drawing/2014/main" xmlns="" id="{3916FB70-CDC2-12B0-E4F9-6D2BC80C3A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95" y="814"/>
                <a:ext cx="23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90"/>
                      <a:pt x="1095" y="705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347" name="Freeform 427">
                <a:extLst>
                  <a:ext uri="{FF2B5EF4-FFF2-40B4-BE49-F238E27FC236}">
                    <a16:creationId xmlns:a16="http://schemas.microsoft.com/office/drawing/2014/main" xmlns="" id="{9CC31611-98B5-8F71-BEB8-2FED66592C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2" y="848"/>
                <a:ext cx="22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90" y="0"/>
                      <a:pt x="706" y="0"/>
                      <a:pt x="900" y="195"/>
                    </a:cubicBezTo>
                    <a:cubicBezTo>
                      <a:pt x="1095" y="390"/>
                      <a:pt x="1095" y="705"/>
                      <a:pt x="900" y="900"/>
                    </a:cubicBezTo>
                    <a:cubicBezTo>
                      <a:pt x="706" y="1095"/>
                      <a:pt x="390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348" name="Freeform 428">
                <a:extLst>
                  <a:ext uri="{FF2B5EF4-FFF2-40B4-BE49-F238E27FC236}">
                    <a16:creationId xmlns:a16="http://schemas.microsoft.com/office/drawing/2014/main" xmlns="" id="{66AE8341-1C44-5262-829D-9EC120C1CC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28" y="882"/>
                <a:ext cx="23" cy="23"/>
              </a:xfrm>
              <a:custGeom>
                <a:avLst/>
                <a:gdLst>
                  <a:gd name="T0" fmla="*/ 194 w 1094"/>
                  <a:gd name="T1" fmla="*/ 900 h 1095"/>
                  <a:gd name="T2" fmla="*/ 194 w 1094"/>
                  <a:gd name="T3" fmla="*/ 195 h 1095"/>
                  <a:gd name="T4" fmla="*/ 899 w 1094"/>
                  <a:gd name="T5" fmla="*/ 195 h 1095"/>
                  <a:gd name="T6" fmla="*/ 899 w 1094"/>
                  <a:gd name="T7" fmla="*/ 900 h 1095"/>
                  <a:gd name="T8" fmla="*/ 194 w 1094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5">
                    <a:moveTo>
                      <a:pt x="194" y="900"/>
                    </a:moveTo>
                    <a:cubicBezTo>
                      <a:pt x="0" y="705"/>
                      <a:pt x="0" y="389"/>
                      <a:pt x="194" y="195"/>
                    </a:cubicBezTo>
                    <a:cubicBezTo>
                      <a:pt x="389" y="0"/>
                      <a:pt x="705" y="0"/>
                      <a:pt x="899" y="195"/>
                    </a:cubicBezTo>
                    <a:cubicBezTo>
                      <a:pt x="1094" y="389"/>
                      <a:pt x="1094" y="705"/>
                      <a:pt x="899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349" name="Oval 429">
                <a:extLst>
                  <a:ext uri="{FF2B5EF4-FFF2-40B4-BE49-F238E27FC236}">
                    <a16:creationId xmlns:a16="http://schemas.microsoft.com/office/drawing/2014/main" xmlns="" id="{A8F720E2-A86A-B6AD-6E50-276EC0B2E3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95" y="917"/>
                <a:ext cx="21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350" name="Oval 430">
                <a:extLst>
                  <a:ext uri="{FF2B5EF4-FFF2-40B4-BE49-F238E27FC236}">
                    <a16:creationId xmlns:a16="http://schemas.microsoft.com/office/drawing/2014/main" xmlns="" id="{2B612463-0023-191B-0814-E9CEC773F1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61" y="951"/>
                <a:ext cx="21" cy="20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351" name="Freeform 431">
                <a:extLst>
                  <a:ext uri="{FF2B5EF4-FFF2-40B4-BE49-F238E27FC236}">
                    <a16:creationId xmlns:a16="http://schemas.microsoft.com/office/drawing/2014/main" xmlns="" id="{417C6EA2-BC7A-B31C-3B95-3E0234C38A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26" y="983"/>
                <a:ext cx="23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6"/>
                      <a:pt x="0" y="390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90"/>
                      <a:pt x="1095" y="706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352" name="Freeform 432">
                <a:extLst>
                  <a:ext uri="{FF2B5EF4-FFF2-40B4-BE49-F238E27FC236}">
                    <a16:creationId xmlns:a16="http://schemas.microsoft.com/office/drawing/2014/main" xmlns="" id="{F4159A74-F97B-316F-6569-A18DF9217C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92" y="1017"/>
                <a:ext cx="23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90"/>
                      <a:pt x="1095" y="705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353" name="Freeform 433">
                <a:extLst>
                  <a:ext uri="{FF2B5EF4-FFF2-40B4-BE49-F238E27FC236}">
                    <a16:creationId xmlns:a16="http://schemas.microsoft.com/office/drawing/2014/main" xmlns="" id="{C605838C-4C1F-95D1-4715-608395AE12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59" y="1051"/>
                <a:ext cx="22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90" y="0"/>
                      <a:pt x="706" y="0"/>
                      <a:pt x="900" y="195"/>
                    </a:cubicBezTo>
                    <a:cubicBezTo>
                      <a:pt x="1095" y="390"/>
                      <a:pt x="1095" y="705"/>
                      <a:pt x="900" y="900"/>
                    </a:cubicBezTo>
                    <a:cubicBezTo>
                      <a:pt x="706" y="1095"/>
                      <a:pt x="390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354" name="Freeform 434">
                <a:extLst>
                  <a:ext uri="{FF2B5EF4-FFF2-40B4-BE49-F238E27FC236}">
                    <a16:creationId xmlns:a16="http://schemas.microsoft.com/office/drawing/2014/main" xmlns="" id="{A9CE41E2-3ED1-A843-EF19-10EB0D530A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25" y="1085"/>
                <a:ext cx="23" cy="23"/>
              </a:xfrm>
              <a:custGeom>
                <a:avLst/>
                <a:gdLst>
                  <a:gd name="T0" fmla="*/ 194 w 1094"/>
                  <a:gd name="T1" fmla="*/ 900 h 1095"/>
                  <a:gd name="T2" fmla="*/ 194 w 1094"/>
                  <a:gd name="T3" fmla="*/ 195 h 1095"/>
                  <a:gd name="T4" fmla="*/ 899 w 1094"/>
                  <a:gd name="T5" fmla="*/ 195 h 1095"/>
                  <a:gd name="T6" fmla="*/ 899 w 1094"/>
                  <a:gd name="T7" fmla="*/ 900 h 1095"/>
                  <a:gd name="T8" fmla="*/ 194 w 1094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5">
                    <a:moveTo>
                      <a:pt x="194" y="900"/>
                    </a:moveTo>
                    <a:cubicBezTo>
                      <a:pt x="0" y="705"/>
                      <a:pt x="0" y="389"/>
                      <a:pt x="194" y="195"/>
                    </a:cubicBezTo>
                    <a:cubicBezTo>
                      <a:pt x="389" y="0"/>
                      <a:pt x="705" y="0"/>
                      <a:pt x="899" y="195"/>
                    </a:cubicBezTo>
                    <a:cubicBezTo>
                      <a:pt x="1094" y="389"/>
                      <a:pt x="1094" y="705"/>
                      <a:pt x="899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355" name="Freeform 435">
                <a:extLst>
                  <a:ext uri="{FF2B5EF4-FFF2-40B4-BE49-F238E27FC236}">
                    <a16:creationId xmlns:a16="http://schemas.microsoft.com/office/drawing/2014/main" xmlns="" id="{684096E1-55D6-9357-5BF6-787FCF6AD0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91" y="1119"/>
                <a:ext cx="23" cy="23"/>
              </a:xfrm>
              <a:custGeom>
                <a:avLst/>
                <a:gdLst>
                  <a:gd name="T0" fmla="*/ 194 w 1094"/>
                  <a:gd name="T1" fmla="*/ 900 h 1094"/>
                  <a:gd name="T2" fmla="*/ 194 w 1094"/>
                  <a:gd name="T3" fmla="*/ 194 h 1094"/>
                  <a:gd name="T4" fmla="*/ 900 w 1094"/>
                  <a:gd name="T5" fmla="*/ 194 h 1094"/>
                  <a:gd name="T6" fmla="*/ 900 w 1094"/>
                  <a:gd name="T7" fmla="*/ 900 h 1094"/>
                  <a:gd name="T8" fmla="*/ 194 w 1094"/>
                  <a:gd name="T9" fmla="*/ 900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4">
                    <a:moveTo>
                      <a:pt x="194" y="900"/>
                    </a:moveTo>
                    <a:cubicBezTo>
                      <a:pt x="0" y="705"/>
                      <a:pt x="0" y="389"/>
                      <a:pt x="194" y="194"/>
                    </a:cubicBezTo>
                    <a:cubicBezTo>
                      <a:pt x="389" y="0"/>
                      <a:pt x="705" y="0"/>
                      <a:pt x="900" y="194"/>
                    </a:cubicBezTo>
                    <a:cubicBezTo>
                      <a:pt x="1094" y="389"/>
                      <a:pt x="1094" y="705"/>
                      <a:pt x="900" y="900"/>
                    </a:cubicBezTo>
                    <a:cubicBezTo>
                      <a:pt x="705" y="1094"/>
                      <a:pt x="389" y="1094"/>
                      <a:pt x="194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356" name="Freeform 436">
                <a:extLst>
                  <a:ext uri="{FF2B5EF4-FFF2-40B4-BE49-F238E27FC236}">
                    <a16:creationId xmlns:a16="http://schemas.microsoft.com/office/drawing/2014/main" xmlns="" id="{CDE1BE7E-4576-3B6E-E519-1E3F78825C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57" y="1153"/>
                <a:ext cx="23" cy="22"/>
              </a:xfrm>
              <a:custGeom>
                <a:avLst/>
                <a:gdLst>
                  <a:gd name="T0" fmla="*/ 195 w 1094"/>
                  <a:gd name="T1" fmla="*/ 899 h 1094"/>
                  <a:gd name="T2" fmla="*/ 195 w 1094"/>
                  <a:gd name="T3" fmla="*/ 194 h 1094"/>
                  <a:gd name="T4" fmla="*/ 900 w 1094"/>
                  <a:gd name="T5" fmla="*/ 194 h 1094"/>
                  <a:gd name="T6" fmla="*/ 900 w 1094"/>
                  <a:gd name="T7" fmla="*/ 899 h 1094"/>
                  <a:gd name="T8" fmla="*/ 195 w 1094"/>
                  <a:gd name="T9" fmla="*/ 899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4">
                    <a:moveTo>
                      <a:pt x="195" y="899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89" y="0"/>
                      <a:pt x="705" y="0"/>
                      <a:pt x="900" y="194"/>
                    </a:cubicBezTo>
                    <a:cubicBezTo>
                      <a:pt x="1094" y="389"/>
                      <a:pt x="1094" y="705"/>
                      <a:pt x="900" y="899"/>
                    </a:cubicBezTo>
                    <a:cubicBezTo>
                      <a:pt x="705" y="1094"/>
                      <a:pt x="389" y="1094"/>
                      <a:pt x="195" y="899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357" name="Freeform 437">
                <a:extLst>
                  <a:ext uri="{FF2B5EF4-FFF2-40B4-BE49-F238E27FC236}">
                    <a16:creationId xmlns:a16="http://schemas.microsoft.com/office/drawing/2014/main" xmlns="" id="{28467D30-2C0A-384C-503E-CF407F0BC2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23" y="1186"/>
                <a:ext cx="23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6"/>
                      <a:pt x="0" y="390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5" y="390"/>
                      <a:pt x="1095" y="706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358" name="Freeform 438">
                <a:extLst>
                  <a:ext uri="{FF2B5EF4-FFF2-40B4-BE49-F238E27FC236}">
                    <a16:creationId xmlns:a16="http://schemas.microsoft.com/office/drawing/2014/main" xmlns="" id="{45DB775F-CF28-D13D-169B-AE25838086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39" y="516"/>
                <a:ext cx="22" cy="23"/>
              </a:xfrm>
              <a:custGeom>
                <a:avLst/>
                <a:gdLst>
                  <a:gd name="T0" fmla="*/ 195 w 1095"/>
                  <a:gd name="T1" fmla="*/ 900 h 1094"/>
                  <a:gd name="T2" fmla="*/ 195 w 1095"/>
                  <a:gd name="T3" fmla="*/ 195 h 1094"/>
                  <a:gd name="T4" fmla="*/ 900 w 1095"/>
                  <a:gd name="T5" fmla="*/ 195 h 1094"/>
                  <a:gd name="T6" fmla="*/ 900 w 1095"/>
                  <a:gd name="T7" fmla="*/ 900 h 1094"/>
                  <a:gd name="T8" fmla="*/ 195 w 1095"/>
                  <a:gd name="T9" fmla="*/ 900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4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4"/>
                      <a:pt x="390" y="1094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359" name="Freeform 439">
                <a:extLst>
                  <a:ext uri="{FF2B5EF4-FFF2-40B4-BE49-F238E27FC236}">
                    <a16:creationId xmlns:a16="http://schemas.microsoft.com/office/drawing/2014/main" xmlns="" id="{A475FB76-D4DE-8819-602B-9A674AA941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5" y="550"/>
                <a:ext cx="23" cy="23"/>
              </a:xfrm>
              <a:custGeom>
                <a:avLst/>
                <a:gdLst>
                  <a:gd name="T0" fmla="*/ 195 w 1095"/>
                  <a:gd name="T1" fmla="*/ 900 h 1094"/>
                  <a:gd name="T2" fmla="*/ 195 w 1095"/>
                  <a:gd name="T3" fmla="*/ 194 h 1094"/>
                  <a:gd name="T4" fmla="*/ 900 w 1095"/>
                  <a:gd name="T5" fmla="*/ 194 h 1094"/>
                  <a:gd name="T6" fmla="*/ 900 w 1095"/>
                  <a:gd name="T7" fmla="*/ 900 h 1094"/>
                  <a:gd name="T8" fmla="*/ 195 w 1095"/>
                  <a:gd name="T9" fmla="*/ 900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4">
                    <a:moveTo>
                      <a:pt x="195" y="900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90" y="0"/>
                      <a:pt x="705" y="0"/>
                      <a:pt x="900" y="194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4"/>
                      <a:pt x="390" y="1094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360" name="Freeform 440">
                <a:extLst>
                  <a:ext uri="{FF2B5EF4-FFF2-40B4-BE49-F238E27FC236}">
                    <a16:creationId xmlns:a16="http://schemas.microsoft.com/office/drawing/2014/main" xmlns="" id="{DDEF1C71-B4F5-11D6-FAC3-C9F2C787DE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71" y="584"/>
                <a:ext cx="23" cy="22"/>
              </a:xfrm>
              <a:custGeom>
                <a:avLst/>
                <a:gdLst>
                  <a:gd name="T0" fmla="*/ 194 w 1094"/>
                  <a:gd name="T1" fmla="*/ 900 h 1095"/>
                  <a:gd name="T2" fmla="*/ 194 w 1094"/>
                  <a:gd name="T3" fmla="*/ 195 h 1095"/>
                  <a:gd name="T4" fmla="*/ 899 w 1094"/>
                  <a:gd name="T5" fmla="*/ 195 h 1095"/>
                  <a:gd name="T6" fmla="*/ 899 w 1094"/>
                  <a:gd name="T7" fmla="*/ 900 h 1095"/>
                  <a:gd name="T8" fmla="*/ 194 w 1094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5">
                    <a:moveTo>
                      <a:pt x="194" y="900"/>
                    </a:moveTo>
                    <a:cubicBezTo>
                      <a:pt x="0" y="706"/>
                      <a:pt x="0" y="390"/>
                      <a:pt x="194" y="195"/>
                    </a:cubicBezTo>
                    <a:cubicBezTo>
                      <a:pt x="389" y="0"/>
                      <a:pt x="705" y="0"/>
                      <a:pt x="899" y="195"/>
                    </a:cubicBezTo>
                    <a:cubicBezTo>
                      <a:pt x="1094" y="390"/>
                      <a:pt x="1094" y="706"/>
                      <a:pt x="899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361" name="Freeform 441">
                <a:extLst>
                  <a:ext uri="{FF2B5EF4-FFF2-40B4-BE49-F238E27FC236}">
                    <a16:creationId xmlns:a16="http://schemas.microsoft.com/office/drawing/2014/main" xmlns="" id="{B63060E2-A9EB-D2BC-41DE-AFF80D0792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37" y="617"/>
                <a:ext cx="23" cy="23"/>
              </a:xfrm>
              <a:custGeom>
                <a:avLst/>
                <a:gdLst>
                  <a:gd name="T0" fmla="*/ 194 w 1094"/>
                  <a:gd name="T1" fmla="*/ 900 h 1095"/>
                  <a:gd name="T2" fmla="*/ 194 w 1094"/>
                  <a:gd name="T3" fmla="*/ 195 h 1095"/>
                  <a:gd name="T4" fmla="*/ 900 w 1094"/>
                  <a:gd name="T5" fmla="*/ 195 h 1095"/>
                  <a:gd name="T6" fmla="*/ 900 w 1094"/>
                  <a:gd name="T7" fmla="*/ 900 h 1095"/>
                  <a:gd name="T8" fmla="*/ 194 w 1094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5">
                    <a:moveTo>
                      <a:pt x="194" y="900"/>
                    </a:moveTo>
                    <a:cubicBezTo>
                      <a:pt x="0" y="705"/>
                      <a:pt x="0" y="390"/>
                      <a:pt x="194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4" y="390"/>
                      <a:pt x="1094" y="705"/>
                      <a:pt x="900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362" name="Freeform 442">
                <a:extLst>
                  <a:ext uri="{FF2B5EF4-FFF2-40B4-BE49-F238E27FC236}">
                    <a16:creationId xmlns:a16="http://schemas.microsoft.com/office/drawing/2014/main" xmlns="" id="{23A0D459-FDA3-507B-C2E9-F6725796ED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03" y="651"/>
                <a:ext cx="23" cy="23"/>
              </a:xfrm>
              <a:custGeom>
                <a:avLst/>
                <a:gdLst>
                  <a:gd name="T0" fmla="*/ 195 w 1094"/>
                  <a:gd name="T1" fmla="*/ 900 h 1095"/>
                  <a:gd name="T2" fmla="*/ 195 w 1094"/>
                  <a:gd name="T3" fmla="*/ 195 h 1095"/>
                  <a:gd name="T4" fmla="*/ 900 w 1094"/>
                  <a:gd name="T5" fmla="*/ 195 h 1095"/>
                  <a:gd name="T6" fmla="*/ 900 w 1094"/>
                  <a:gd name="T7" fmla="*/ 900 h 1095"/>
                  <a:gd name="T8" fmla="*/ 195 w 1094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5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4" y="390"/>
                      <a:pt x="1094" y="705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363" name="Oval 443">
                <a:extLst>
                  <a:ext uri="{FF2B5EF4-FFF2-40B4-BE49-F238E27FC236}">
                    <a16:creationId xmlns:a16="http://schemas.microsoft.com/office/drawing/2014/main" xmlns="" id="{4BB65627-E64D-05E9-C9D7-8D383A9DFB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70" y="686"/>
                <a:ext cx="21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364" name="Oval 444">
                <a:extLst>
                  <a:ext uri="{FF2B5EF4-FFF2-40B4-BE49-F238E27FC236}">
                    <a16:creationId xmlns:a16="http://schemas.microsoft.com/office/drawing/2014/main" xmlns="" id="{6FA31127-2FF7-F7BE-E5DB-453A7C61E2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7" y="720"/>
                <a:ext cx="20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365" name="Freeform 445">
                <a:extLst>
                  <a:ext uri="{FF2B5EF4-FFF2-40B4-BE49-F238E27FC236}">
                    <a16:creationId xmlns:a16="http://schemas.microsoft.com/office/drawing/2014/main" xmlns="" id="{B207CB04-497D-E577-8859-63B60E8F8E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02" y="753"/>
                <a:ext cx="23" cy="23"/>
              </a:xfrm>
              <a:custGeom>
                <a:avLst/>
                <a:gdLst>
                  <a:gd name="T0" fmla="*/ 195 w 1095"/>
                  <a:gd name="T1" fmla="*/ 900 h 1094"/>
                  <a:gd name="T2" fmla="*/ 195 w 1095"/>
                  <a:gd name="T3" fmla="*/ 194 h 1094"/>
                  <a:gd name="T4" fmla="*/ 900 w 1095"/>
                  <a:gd name="T5" fmla="*/ 194 h 1094"/>
                  <a:gd name="T6" fmla="*/ 900 w 1095"/>
                  <a:gd name="T7" fmla="*/ 900 h 1094"/>
                  <a:gd name="T8" fmla="*/ 195 w 1095"/>
                  <a:gd name="T9" fmla="*/ 900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4">
                    <a:moveTo>
                      <a:pt x="195" y="900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90" y="0"/>
                      <a:pt x="705" y="0"/>
                      <a:pt x="900" y="194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4"/>
                      <a:pt x="390" y="1094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366" name="Freeform 446">
                <a:extLst>
                  <a:ext uri="{FF2B5EF4-FFF2-40B4-BE49-F238E27FC236}">
                    <a16:creationId xmlns:a16="http://schemas.microsoft.com/office/drawing/2014/main" xmlns="" id="{E8193F9E-B182-B37F-0F51-79B74E5DB4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8" y="787"/>
                <a:ext cx="23" cy="22"/>
              </a:xfrm>
              <a:custGeom>
                <a:avLst/>
                <a:gdLst>
                  <a:gd name="T0" fmla="*/ 194 w 1094"/>
                  <a:gd name="T1" fmla="*/ 899 h 1094"/>
                  <a:gd name="T2" fmla="*/ 194 w 1094"/>
                  <a:gd name="T3" fmla="*/ 194 h 1094"/>
                  <a:gd name="T4" fmla="*/ 899 w 1094"/>
                  <a:gd name="T5" fmla="*/ 194 h 1094"/>
                  <a:gd name="T6" fmla="*/ 899 w 1094"/>
                  <a:gd name="T7" fmla="*/ 899 h 1094"/>
                  <a:gd name="T8" fmla="*/ 194 w 1094"/>
                  <a:gd name="T9" fmla="*/ 899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4">
                    <a:moveTo>
                      <a:pt x="194" y="899"/>
                    </a:moveTo>
                    <a:cubicBezTo>
                      <a:pt x="0" y="705"/>
                      <a:pt x="0" y="389"/>
                      <a:pt x="194" y="194"/>
                    </a:cubicBezTo>
                    <a:cubicBezTo>
                      <a:pt x="389" y="0"/>
                      <a:pt x="705" y="0"/>
                      <a:pt x="899" y="194"/>
                    </a:cubicBezTo>
                    <a:cubicBezTo>
                      <a:pt x="1094" y="389"/>
                      <a:pt x="1094" y="705"/>
                      <a:pt x="899" y="899"/>
                    </a:cubicBezTo>
                    <a:cubicBezTo>
                      <a:pt x="705" y="1094"/>
                      <a:pt x="389" y="1094"/>
                      <a:pt x="194" y="899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367" name="Freeform 447">
                <a:extLst>
                  <a:ext uri="{FF2B5EF4-FFF2-40B4-BE49-F238E27FC236}">
                    <a16:creationId xmlns:a16="http://schemas.microsoft.com/office/drawing/2014/main" xmlns="" id="{A2151FDA-B2E9-E81A-F438-34EC35C48B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34" y="820"/>
                <a:ext cx="23" cy="23"/>
              </a:xfrm>
              <a:custGeom>
                <a:avLst/>
                <a:gdLst>
                  <a:gd name="T0" fmla="*/ 194 w 1094"/>
                  <a:gd name="T1" fmla="*/ 900 h 1095"/>
                  <a:gd name="T2" fmla="*/ 194 w 1094"/>
                  <a:gd name="T3" fmla="*/ 195 h 1095"/>
                  <a:gd name="T4" fmla="*/ 900 w 1094"/>
                  <a:gd name="T5" fmla="*/ 195 h 1095"/>
                  <a:gd name="T6" fmla="*/ 900 w 1094"/>
                  <a:gd name="T7" fmla="*/ 900 h 1095"/>
                  <a:gd name="T8" fmla="*/ 194 w 1094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5">
                    <a:moveTo>
                      <a:pt x="194" y="900"/>
                    </a:moveTo>
                    <a:cubicBezTo>
                      <a:pt x="0" y="705"/>
                      <a:pt x="0" y="390"/>
                      <a:pt x="194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4" y="390"/>
                      <a:pt x="1094" y="705"/>
                      <a:pt x="900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368" name="Freeform 448">
                <a:extLst>
                  <a:ext uri="{FF2B5EF4-FFF2-40B4-BE49-F238E27FC236}">
                    <a16:creationId xmlns:a16="http://schemas.microsoft.com/office/drawing/2014/main" xmlns="" id="{3A6557AC-79F2-34E1-4E36-136FEF6ACD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00" y="854"/>
                <a:ext cx="23" cy="23"/>
              </a:xfrm>
              <a:custGeom>
                <a:avLst/>
                <a:gdLst>
                  <a:gd name="T0" fmla="*/ 195 w 1094"/>
                  <a:gd name="T1" fmla="*/ 900 h 1095"/>
                  <a:gd name="T2" fmla="*/ 195 w 1094"/>
                  <a:gd name="T3" fmla="*/ 195 h 1095"/>
                  <a:gd name="T4" fmla="*/ 900 w 1094"/>
                  <a:gd name="T5" fmla="*/ 195 h 1095"/>
                  <a:gd name="T6" fmla="*/ 900 w 1094"/>
                  <a:gd name="T7" fmla="*/ 900 h 1095"/>
                  <a:gd name="T8" fmla="*/ 195 w 1094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5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4" y="390"/>
                      <a:pt x="1094" y="705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369" name="Freeform 449">
                <a:extLst>
                  <a:ext uri="{FF2B5EF4-FFF2-40B4-BE49-F238E27FC236}">
                    <a16:creationId xmlns:a16="http://schemas.microsoft.com/office/drawing/2014/main" xmlns="" id="{1CF941CA-C563-83D9-C30A-25CF6F86FF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66" y="888"/>
                <a:ext cx="23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370" name="Freeform 450">
                <a:extLst>
                  <a:ext uri="{FF2B5EF4-FFF2-40B4-BE49-F238E27FC236}">
                    <a16:creationId xmlns:a16="http://schemas.microsoft.com/office/drawing/2014/main" xmlns="" id="{DE2FB115-140C-7191-BA78-4EC9B4705F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33" y="922"/>
                <a:ext cx="22" cy="23"/>
              </a:xfrm>
              <a:custGeom>
                <a:avLst/>
                <a:gdLst>
                  <a:gd name="T0" fmla="*/ 195 w 1095"/>
                  <a:gd name="T1" fmla="*/ 900 h 1094"/>
                  <a:gd name="T2" fmla="*/ 195 w 1095"/>
                  <a:gd name="T3" fmla="*/ 195 h 1094"/>
                  <a:gd name="T4" fmla="*/ 900 w 1095"/>
                  <a:gd name="T5" fmla="*/ 195 h 1094"/>
                  <a:gd name="T6" fmla="*/ 900 w 1095"/>
                  <a:gd name="T7" fmla="*/ 900 h 1094"/>
                  <a:gd name="T8" fmla="*/ 195 w 1095"/>
                  <a:gd name="T9" fmla="*/ 900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4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4"/>
                      <a:pt x="390" y="1094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371" name="Freeform 451">
                <a:extLst>
                  <a:ext uri="{FF2B5EF4-FFF2-40B4-BE49-F238E27FC236}">
                    <a16:creationId xmlns:a16="http://schemas.microsoft.com/office/drawing/2014/main" xmlns="" id="{D061404A-7BC8-64FC-F0C0-C4BCAB9A13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99" y="956"/>
                <a:ext cx="22" cy="23"/>
              </a:xfrm>
              <a:custGeom>
                <a:avLst/>
                <a:gdLst>
                  <a:gd name="T0" fmla="*/ 195 w 1095"/>
                  <a:gd name="T1" fmla="*/ 900 h 1094"/>
                  <a:gd name="T2" fmla="*/ 195 w 1095"/>
                  <a:gd name="T3" fmla="*/ 194 h 1094"/>
                  <a:gd name="T4" fmla="*/ 900 w 1095"/>
                  <a:gd name="T5" fmla="*/ 194 h 1094"/>
                  <a:gd name="T6" fmla="*/ 900 w 1095"/>
                  <a:gd name="T7" fmla="*/ 900 h 1094"/>
                  <a:gd name="T8" fmla="*/ 195 w 1095"/>
                  <a:gd name="T9" fmla="*/ 900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4">
                    <a:moveTo>
                      <a:pt x="195" y="900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90" y="0"/>
                      <a:pt x="705" y="0"/>
                      <a:pt x="900" y="194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4"/>
                      <a:pt x="390" y="1094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372" name="Freeform 452">
                <a:extLst>
                  <a:ext uri="{FF2B5EF4-FFF2-40B4-BE49-F238E27FC236}">
                    <a16:creationId xmlns:a16="http://schemas.microsoft.com/office/drawing/2014/main" xmlns="" id="{279F2EA3-5DBB-7162-EB7E-52B87FD6DE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65" y="990"/>
                <a:ext cx="23" cy="22"/>
              </a:xfrm>
              <a:custGeom>
                <a:avLst/>
                <a:gdLst>
                  <a:gd name="T0" fmla="*/ 195 w 1095"/>
                  <a:gd name="T1" fmla="*/ 899 h 1094"/>
                  <a:gd name="T2" fmla="*/ 195 w 1095"/>
                  <a:gd name="T3" fmla="*/ 194 h 1094"/>
                  <a:gd name="T4" fmla="*/ 900 w 1095"/>
                  <a:gd name="T5" fmla="*/ 194 h 1094"/>
                  <a:gd name="T6" fmla="*/ 900 w 1095"/>
                  <a:gd name="T7" fmla="*/ 899 h 1094"/>
                  <a:gd name="T8" fmla="*/ 195 w 1095"/>
                  <a:gd name="T9" fmla="*/ 899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4">
                    <a:moveTo>
                      <a:pt x="195" y="899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90" y="0"/>
                      <a:pt x="706" y="0"/>
                      <a:pt x="900" y="194"/>
                    </a:cubicBezTo>
                    <a:cubicBezTo>
                      <a:pt x="1095" y="389"/>
                      <a:pt x="1095" y="705"/>
                      <a:pt x="900" y="899"/>
                    </a:cubicBezTo>
                    <a:cubicBezTo>
                      <a:pt x="706" y="1094"/>
                      <a:pt x="390" y="1094"/>
                      <a:pt x="195" y="899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373" name="Freeform 453">
                <a:extLst>
                  <a:ext uri="{FF2B5EF4-FFF2-40B4-BE49-F238E27FC236}">
                    <a16:creationId xmlns:a16="http://schemas.microsoft.com/office/drawing/2014/main" xmlns="" id="{4FDB6CE9-191B-F299-1D77-01918FFE76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31" y="1023"/>
                <a:ext cx="23" cy="23"/>
              </a:xfrm>
              <a:custGeom>
                <a:avLst/>
                <a:gdLst>
                  <a:gd name="T0" fmla="*/ 194 w 1094"/>
                  <a:gd name="T1" fmla="*/ 900 h 1095"/>
                  <a:gd name="T2" fmla="*/ 194 w 1094"/>
                  <a:gd name="T3" fmla="*/ 195 h 1095"/>
                  <a:gd name="T4" fmla="*/ 899 w 1094"/>
                  <a:gd name="T5" fmla="*/ 195 h 1095"/>
                  <a:gd name="T6" fmla="*/ 899 w 1094"/>
                  <a:gd name="T7" fmla="*/ 900 h 1095"/>
                  <a:gd name="T8" fmla="*/ 194 w 1094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5">
                    <a:moveTo>
                      <a:pt x="194" y="900"/>
                    </a:moveTo>
                    <a:cubicBezTo>
                      <a:pt x="0" y="706"/>
                      <a:pt x="0" y="390"/>
                      <a:pt x="194" y="195"/>
                    </a:cubicBezTo>
                    <a:cubicBezTo>
                      <a:pt x="389" y="0"/>
                      <a:pt x="705" y="0"/>
                      <a:pt x="899" y="195"/>
                    </a:cubicBezTo>
                    <a:cubicBezTo>
                      <a:pt x="1094" y="390"/>
                      <a:pt x="1094" y="706"/>
                      <a:pt x="899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374" name="Freeform 454">
                <a:extLst>
                  <a:ext uri="{FF2B5EF4-FFF2-40B4-BE49-F238E27FC236}">
                    <a16:creationId xmlns:a16="http://schemas.microsoft.com/office/drawing/2014/main" xmlns="" id="{2F557564-8086-C6F4-C255-45F80E469F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97" y="1057"/>
                <a:ext cx="23" cy="23"/>
              </a:xfrm>
              <a:custGeom>
                <a:avLst/>
                <a:gdLst>
                  <a:gd name="T0" fmla="*/ 195 w 1094"/>
                  <a:gd name="T1" fmla="*/ 900 h 1095"/>
                  <a:gd name="T2" fmla="*/ 195 w 1094"/>
                  <a:gd name="T3" fmla="*/ 195 h 1095"/>
                  <a:gd name="T4" fmla="*/ 900 w 1094"/>
                  <a:gd name="T5" fmla="*/ 195 h 1095"/>
                  <a:gd name="T6" fmla="*/ 900 w 1094"/>
                  <a:gd name="T7" fmla="*/ 900 h 1095"/>
                  <a:gd name="T8" fmla="*/ 195 w 1094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5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4" y="390"/>
                      <a:pt x="1094" y="705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375" name="Freeform 455">
                <a:extLst>
                  <a:ext uri="{FF2B5EF4-FFF2-40B4-BE49-F238E27FC236}">
                    <a16:creationId xmlns:a16="http://schemas.microsoft.com/office/drawing/2014/main" xmlns="" id="{5B89F337-F244-1FF0-ECD4-B3375E64A5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63" y="1091"/>
                <a:ext cx="23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376" name="Freeform 456">
                <a:extLst>
                  <a:ext uri="{FF2B5EF4-FFF2-40B4-BE49-F238E27FC236}">
                    <a16:creationId xmlns:a16="http://schemas.microsoft.com/office/drawing/2014/main" xmlns="" id="{D5C385E3-82E7-31EB-009B-1DBC5D8131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29" y="1125"/>
                <a:ext cx="23" cy="23"/>
              </a:xfrm>
              <a:custGeom>
                <a:avLst/>
                <a:gdLst>
                  <a:gd name="T0" fmla="*/ 195 w 1095"/>
                  <a:gd name="T1" fmla="*/ 900 h 1094"/>
                  <a:gd name="T2" fmla="*/ 195 w 1095"/>
                  <a:gd name="T3" fmla="*/ 195 h 1094"/>
                  <a:gd name="T4" fmla="*/ 900 w 1095"/>
                  <a:gd name="T5" fmla="*/ 195 h 1094"/>
                  <a:gd name="T6" fmla="*/ 900 w 1095"/>
                  <a:gd name="T7" fmla="*/ 900 h 1094"/>
                  <a:gd name="T8" fmla="*/ 195 w 1095"/>
                  <a:gd name="T9" fmla="*/ 900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4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4"/>
                      <a:pt x="390" y="1094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377" name="Freeform 457">
                <a:extLst>
                  <a:ext uri="{FF2B5EF4-FFF2-40B4-BE49-F238E27FC236}">
                    <a16:creationId xmlns:a16="http://schemas.microsoft.com/office/drawing/2014/main" xmlns="" id="{3A49982F-123F-5EE9-0484-4C2C9F6516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96" y="1159"/>
                <a:ext cx="22" cy="23"/>
              </a:xfrm>
              <a:custGeom>
                <a:avLst/>
                <a:gdLst>
                  <a:gd name="T0" fmla="*/ 195 w 1095"/>
                  <a:gd name="T1" fmla="*/ 900 h 1094"/>
                  <a:gd name="T2" fmla="*/ 195 w 1095"/>
                  <a:gd name="T3" fmla="*/ 194 h 1094"/>
                  <a:gd name="T4" fmla="*/ 900 w 1095"/>
                  <a:gd name="T5" fmla="*/ 194 h 1094"/>
                  <a:gd name="T6" fmla="*/ 900 w 1095"/>
                  <a:gd name="T7" fmla="*/ 900 h 1094"/>
                  <a:gd name="T8" fmla="*/ 195 w 1095"/>
                  <a:gd name="T9" fmla="*/ 900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4">
                    <a:moveTo>
                      <a:pt x="195" y="900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90" y="0"/>
                      <a:pt x="705" y="0"/>
                      <a:pt x="900" y="194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4"/>
                      <a:pt x="390" y="1094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378" name="Freeform 458">
                <a:extLst>
                  <a:ext uri="{FF2B5EF4-FFF2-40B4-BE49-F238E27FC236}">
                    <a16:creationId xmlns:a16="http://schemas.microsoft.com/office/drawing/2014/main" xmlns="" id="{CBA214B5-1EEE-E396-F393-7CB309A023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11" y="488"/>
                <a:ext cx="23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90" y="0"/>
                      <a:pt x="706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6" y="1095"/>
                      <a:pt x="390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379" name="Freeform 459">
                <a:extLst>
                  <a:ext uri="{FF2B5EF4-FFF2-40B4-BE49-F238E27FC236}">
                    <a16:creationId xmlns:a16="http://schemas.microsoft.com/office/drawing/2014/main" xmlns="" id="{602E546A-FDC3-D3F2-7E25-7979BF2FD1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77" y="522"/>
                <a:ext cx="23" cy="23"/>
              </a:xfrm>
              <a:custGeom>
                <a:avLst/>
                <a:gdLst>
                  <a:gd name="T0" fmla="*/ 194 w 1094"/>
                  <a:gd name="T1" fmla="*/ 900 h 1094"/>
                  <a:gd name="T2" fmla="*/ 194 w 1094"/>
                  <a:gd name="T3" fmla="*/ 195 h 1094"/>
                  <a:gd name="T4" fmla="*/ 899 w 1094"/>
                  <a:gd name="T5" fmla="*/ 195 h 1094"/>
                  <a:gd name="T6" fmla="*/ 899 w 1094"/>
                  <a:gd name="T7" fmla="*/ 900 h 1094"/>
                  <a:gd name="T8" fmla="*/ 194 w 1094"/>
                  <a:gd name="T9" fmla="*/ 900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4">
                    <a:moveTo>
                      <a:pt x="194" y="900"/>
                    </a:moveTo>
                    <a:cubicBezTo>
                      <a:pt x="0" y="705"/>
                      <a:pt x="0" y="389"/>
                      <a:pt x="194" y="195"/>
                    </a:cubicBezTo>
                    <a:cubicBezTo>
                      <a:pt x="389" y="0"/>
                      <a:pt x="705" y="0"/>
                      <a:pt x="899" y="195"/>
                    </a:cubicBezTo>
                    <a:cubicBezTo>
                      <a:pt x="1094" y="389"/>
                      <a:pt x="1094" y="705"/>
                      <a:pt x="899" y="900"/>
                    </a:cubicBezTo>
                    <a:cubicBezTo>
                      <a:pt x="705" y="1094"/>
                      <a:pt x="389" y="1094"/>
                      <a:pt x="194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380" name="Freeform 460">
                <a:extLst>
                  <a:ext uri="{FF2B5EF4-FFF2-40B4-BE49-F238E27FC236}">
                    <a16:creationId xmlns:a16="http://schemas.microsoft.com/office/drawing/2014/main" xmlns="" id="{66EEF6ED-5854-E46E-DF58-54C79AA74C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43" y="556"/>
                <a:ext cx="23" cy="23"/>
              </a:xfrm>
              <a:custGeom>
                <a:avLst/>
                <a:gdLst>
                  <a:gd name="T0" fmla="*/ 194 w 1094"/>
                  <a:gd name="T1" fmla="*/ 900 h 1094"/>
                  <a:gd name="T2" fmla="*/ 194 w 1094"/>
                  <a:gd name="T3" fmla="*/ 194 h 1094"/>
                  <a:gd name="T4" fmla="*/ 900 w 1094"/>
                  <a:gd name="T5" fmla="*/ 194 h 1094"/>
                  <a:gd name="T6" fmla="*/ 900 w 1094"/>
                  <a:gd name="T7" fmla="*/ 900 h 1094"/>
                  <a:gd name="T8" fmla="*/ 194 w 1094"/>
                  <a:gd name="T9" fmla="*/ 900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4">
                    <a:moveTo>
                      <a:pt x="194" y="900"/>
                    </a:moveTo>
                    <a:cubicBezTo>
                      <a:pt x="0" y="705"/>
                      <a:pt x="0" y="389"/>
                      <a:pt x="194" y="194"/>
                    </a:cubicBezTo>
                    <a:cubicBezTo>
                      <a:pt x="389" y="0"/>
                      <a:pt x="705" y="0"/>
                      <a:pt x="900" y="194"/>
                    </a:cubicBezTo>
                    <a:cubicBezTo>
                      <a:pt x="1094" y="389"/>
                      <a:pt x="1094" y="705"/>
                      <a:pt x="900" y="900"/>
                    </a:cubicBezTo>
                    <a:cubicBezTo>
                      <a:pt x="705" y="1094"/>
                      <a:pt x="389" y="1094"/>
                      <a:pt x="194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381" name="Freeform 461">
                <a:extLst>
                  <a:ext uri="{FF2B5EF4-FFF2-40B4-BE49-F238E27FC236}">
                    <a16:creationId xmlns:a16="http://schemas.microsoft.com/office/drawing/2014/main" xmlns="" id="{62871D53-CF4F-1166-2816-FABDEA57CF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09" y="590"/>
                <a:ext cx="23" cy="23"/>
              </a:xfrm>
              <a:custGeom>
                <a:avLst/>
                <a:gdLst>
                  <a:gd name="T0" fmla="*/ 195 w 1095"/>
                  <a:gd name="T1" fmla="*/ 899 h 1094"/>
                  <a:gd name="T2" fmla="*/ 195 w 1095"/>
                  <a:gd name="T3" fmla="*/ 194 h 1094"/>
                  <a:gd name="T4" fmla="*/ 900 w 1095"/>
                  <a:gd name="T5" fmla="*/ 194 h 1094"/>
                  <a:gd name="T6" fmla="*/ 900 w 1095"/>
                  <a:gd name="T7" fmla="*/ 899 h 1094"/>
                  <a:gd name="T8" fmla="*/ 195 w 1095"/>
                  <a:gd name="T9" fmla="*/ 899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4">
                    <a:moveTo>
                      <a:pt x="195" y="899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89" y="0"/>
                      <a:pt x="705" y="0"/>
                      <a:pt x="900" y="194"/>
                    </a:cubicBezTo>
                    <a:cubicBezTo>
                      <a:pt x="1095" y="389"/>
                      <a:pt x="1095" y="705"/>
                      <a:pt x="900" y="899"/>
                    </a:cubicBezTo>
                    <a:cubicBezTo>
                      <a:pt x="705" y="1094"/>
                      <a:pt x="389" y="1094"/>
                      <a:pt x="195" y="899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382" name="Freeform 462">
                <a:extLst>
                  <a:ext uri="{FF2B5EF4-FFF2-40B4-BE49-F238E27FC236}">
                    <a16:creationId xmlns:a16="http://schemas.microsoft.com/office/drawing/2014/main" xmlns="" id="{D04227D3-BB6A-B920-2A27-0D8498BA5A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76" y="624"/>
                <a:ext cx="22" cy="22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6"/>
                      <a:pt x="0" y="390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5" y="390"/>
                      <a:pt x="1095" y="706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383" name="Freeform 463">
                <a:extLst>
                  <a:ext uri="{FF2B5EF4-FFF2-40B4-BE49-F238E27FC236}">
                    <a16:creationId xmlns:a16="http://schemas.microsoft.com/office/drawing/2014/main" xmlns="" id="{D98D9E2E-B9AC-F5C4-947F-82B9AF1EBB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42" y="657"/>
                <a:ext cx="23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90"/>
                      <a:pt x="1095" y="705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384" name="Freeform 464">
                <a:extLst>
                  <a:ext uri="{FF2B5EF4-FFF2-40B4-BE49-F238E27FC236}">
                    <a16:creationId xmlns:a16="http://schemas.microsoft.com/office/drawing/2014/main" xmlns="" id="{F857F91F-4229-E2A0-CCDD-3EF129E072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08" y="691"/>
                <a:ext cx="23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90" y="0"/>
                      <a:pt x="706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6" y="1095"/>
                      <a:pt x="390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385" name="Freeform 465">
                <a:extLst>
                  <a:ext uri="{FF2B5EF4-FFF2-40B4-BE49-F238E27FC236}">
                    <a16:creationId xmlns:a16="http://schemas.microsoft.com/office/drawing/2014/main" xmlns="" id="{70AA8813-F20B-C182-474D-9266966A91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74" y="725"/>
                <a:ext cx="23" cy="23"/>
              </a:xfrm>
              <a:custGeom>
                <a:avLst/>
                <a:gdLst>
                  <a:gd name="T0" fmla="*/ 194 w 1094"/>
                  <a:gd name="T1" fmla="*/ 900 h 1094"/>
                  <a:gd name="T2" fmla="*/ 194 w 1094"/>
                  <a:gd name="T3" fmla="*/ 195 h 1094"/>
                  <a:gd name="T4" fmla="*/ 899 w 1094"/>
                  <a:gd name="T5" fmla="*/ 195 h 1094"/>
                  <a:gd name="T6" fmla="*/ 899 w 1094"/>
                  <a:gd name="T7" fmla="*/ 900 h 1094"/>
                  <a:gd name="T8" fmla="*/ 194 w 1094"/>
                  <a:gd name="T9" fmla="*/ 900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4">
                    <a:moveTo>
                      <a:pt x="194" y="900"/>
                    </a:moveTo>
                    <a:cubicBezTo>
                      <a:pt x="0" y="705"/>
                      <a:pt x="0" y="389"/>
                      <a:pt x="194" y="195"/>
                    </a:cubicBezTo>
                    <a:cubicBezTo>
                      <a:pt x="389" y="0"/>
                      <a:pt x="705" y="0"/>
                      <a:pt x="899" y="195"/>
                    </a:cubicBezTo>
                    <a:cubicBezTo>
                      <a:pt x="1094" y="389"/>
                      <a:pt x="1094" y="705"/>
                      <a:pt x="899" y="900"/>
                    </a:cubicBezTo>
                    <a:cubicBezTo>
                      <a:pt x="705" y="1094"/>
                      <a:pt x="389" y="1094"/>
                      <a:pt x="194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386" name="Freeform 466">
                <a:extLst>
                  <a:ext uri="{FF2B5EF4-FFF2-40B4-BE49-F238E27FC236}">
                    <a16:creationId xmlns:a16="http://schemas.microsoft.com/office/drawing/2014/main" xmlns="" id="{05850127-F6DE-4770-049B-2FE8AA6679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40" y="759"/>
                <a:ext cx="23" cy="23"/>
              </a:xfrm>
              <a:custGeom>
                <a:avLst/>
                <a:gdLst>
                  <a:gd name="T0" fmla="*/ 194 w 1094"/>
                  <a:gd name="T1" fmla="*/ 900 h 1094"/>
                  <a:gd name="T2" fmla="*/ 194 w 1094"/>
                  <a:gd name="T3" fmla="*/ 194 h 1094"/>
                  <a:gd name="T4" fmla="*/ 900 w 1094"/>
                  <a:gd name="T5" fmla="*/ 194 h 1094"/>
                  <a:gd name="T6" fmla="*/ 900 w 1094"/>
                  <a:gd name="T7" fmla="*/ 900 h 1094"/>
                  <a:gd name="T8" fmla="*/ 194 w 1094"/>
                  <a:gd name="T9" fmla="*/ 900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4">
                    <a:moveTo>
                      <a:pt x="194" y="900"/>
                    </a:moveTo>
                    <a:cubicBezTo>
                      <a:pt x="0" y="705"/>
                      <a:pt x="0" y="389"/>
                      <a:pt x="194" y="194"/>
                    </a:cubicBezTo>
                    <a:cubicBezTo>
                      <a:pt x="389" y="0"/>
                      <a:pt x="705" y="0"/>
                      <a:pt x="900" y="194"/>
                    </a:cubicBezTo>
                    <a:cubicBezTo>
                      <a:pt x="1094" y="389"/>
                      <a:pt x="1094" y="705"/>
                      <a:pt x="900" y="900"/>
                    </a:cubicBezTo>
                    <a:cubicBezTo>
                      <a:pt x="705" y="1094"/>
                      <a:pt x="389" y="1094"/>
                      <a:pt x="194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387" name="Freeform 467">
                <a:extLst>
                  <a:ext uri="{FF2B5EF4-FFF2-40B4-BE49-F238E27FC236}">
                    <a16:creationId xmlns:a16="http://schemas.microsoft.com/office/drawing/2014/main" xmlns="" id="{A0C85A94-21E5-D64A-638F-6C651C9845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06" y="793"/>
                <a:ext cx="23" cy="23"/>
              </a:xfrm>
              <a:custGeom>
                <a:avLst/>
                <a:gdLst>
                  <a:gd name="T0" fmla="*/ 195 w 1094"/>
                  <a:gd name="T1" fmla="*/ 899 h 1094"/>
                  <a:gd name="T2" fmla="*/ 195 w 1094"/>
                  <a:gd name="T3" fmla="*/ 194 h 1094"/>
                  <a:gd name="T4" fmla="*/ 900 w 1094"/>
                  <a:gd name="T5" fmla="*/ 194 h 1094"/>
                  <a:gd name="T6" fmla="*/ 900 w 1094"/>
                  <a:gd name="T7" fmla="*/ 899 h 1094"/>
                  <a:gd name="T8" fmla="*/ 195 w 1094"/>
                  <a:gd name="T9" fmla="*/ 899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4">
                    <a:moveTo>
                      <a:pt x="195" y="899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89" y="0"/>
                      <a:pt x="705" y="0"/>
                      <a:pt x="900" y="194"/>
                    </a:cubicBezTo>
                    <a:cubicBezTo>
                      <a:pt x="1094" y="389"/>
                      <a:pt x="1094" y="705"/>
                      <a:pt x="900" y="899"/>
                    </a:cubicBezTo>
                    <a:cubicBezTo>
                      <a:pt x="705" y="1094"/>
                      <a:pt x="389" y="1094"/>
                      <a:pt x="195" y="899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388" name="Freeform 468">
                <a:extLst>
                  <a:ext uri="{FF2B5EF4-FFF2-40B4-BE49-F238E27FC236}">
                    <a16:creationId xmlns:a16="http://schemas.microsoft.com/office/drawing/2014/main" xmlns="" id="{4D13F9BC-AC85-D9F8-4981-22CAB35E3F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73" y="827"/>
                <a:ext cx="22" cy="22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6"/>
                      <a:pt x="0" y="390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5" y="390"/>
                      <a:pt x="1095" y="706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389" name="Freeform 469">
                <a:extLst>
                  <a:ext uri="{FF2B5EF4-FFF2-40B4-BE49-F238E27FC236}">
                    <a16:creationId xmlns:a16="http://schemas.microsoft.com/office/drawing/2014/main" xmlns="" id="{F8904FFF-E950-63C0-2E7A-CD8791A023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39" y="861"/>
                <a:ext cx="23" cy="22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90"/>
                      <a:pt x="1095" y="705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390" name="Freeform 470">
                <a:extLst>
                  <a:ext uri="{FF2B5EF4-FFF2-40B4-BE49-F238E27FC236}">
                    <a16:creationId xmlns:a16="http://schemas.microsoft.com/office/drawing/2014/main" xmlns="" id="{D2524CE2-22BA-C3C8-D4E0-F5AE1C25DA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05" y="894"/>
                <a:ext cx="23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90" y="0"/>
                      <a:pt x="706" y="0"/>
                      <a:pt x="900" y="195"/>
                    </a:cubicBezTo>
                    <a:cubicBezTo>
                      <a:pt x="1095" y="390"/>
                      <a:pt x="1095" y="705"/>
                      <a:pt x="900" y="900"/>
                    </a:cubicBezTo>
                    <a:cubicBezTo>
                      <a:pt x="706" y="1095"/>
                      <a:pt x="390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391" name="Oval 471">
                <a:extLst>
                  <a:ext uri="{FF2B5EF4-FFF2-40B4-BE49-F238E27FC236}">
                    <a16:creationId xmlns:a16="http://schemas.microsoft.com/office/drawing/2014/main" xmlns="" id="{AB0346A1-8C21-7899-83CA-96EFEF006E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72" y="929"/>
                <a:ext cx="21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392" name="Oval 472">
                <a:extLst>
                  <a:ext uri="{FF2B5EF4-FFF2-40B4-BE49-F238E27FC236}">
                    <a16:creationId xmlns:a16="http://schemas.microsoft.com/office/drawing/2014/main" xmlns="" id="{6F876700-B106-6514-10CE-72C33F35A8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38" y="963"/>
                <a:ext cx="21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393" name="Freeform 473">
                <a:extLst>
                  <a:ext uri="{FF2B5EF4-FFF2-40B4-BE49-F238E27FC236}">
                    <a16:creationId xmlns:a16="http://schemas.microsoft.com/office/drawing/2014/main" xmlns="" id="{0BBD8DC7-40F7-A0B3-6D03-9D568F3926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03" y="996"/>
                <a:ext cx="23" cy="23"/>
              </a:xfrm>
              <a:custGeom>
                <a:avLst/>
                <a:gdLst>
                  <a:gd name="T0" fmla="*/ 195 w 1094"/>
                  <a:gd name="T1" fmla="*/ 899 h 1094"/>
                  <a:gd name="T2" fmla="*/ 195 w 1094"/>
                  <a:gd name="T3" fmla="*/ 194 h 1094"/>
                  <a:gd name="T4" fmla="*/ 900 w 1094"/>
                  <a:gd name="T5" fmla="*/ 194 h 1094"/>
                  <a:gd name="T6" fmla="*/ 900 w 1094"/>
                  <a:gd name="T7" fmla="*/ 899 h 1094"/>
                  <a:gd name="T8" fmla="*/ 195 w 1094"/>
                  <a:gd name="T9" fmla="*/ 899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4">
                    <a:moveTo>
                      <a:pt x="195" y="899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89" y="0"/>
                      <a:pt x="705" y="0"/>
                      <a:pt x="900" y="194"/>
                    </a:cubicBezTo>
                    <a:cubicBezTo>
                      <a:pt x="1094" y="389"/>
                      <a:pt x="1094" y="705"/>
                      <a:pt x="900" y="899"/>
                    </a:cubicBezTo>
                    <a:cubicBezTo>
                      <a:pt x="705" y="1094"/>
                      <a:pt x="389" y="1094"/>
                      <a:pt x="195" y="899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394" name="Freeform 474">
                <a:extLst>
                  <a:ext uri="{FF2B5EF4-FFF2-40B4-BE49-F238E27FC236}">
                    <a16:creationId xmlns:a16="http://schemas.microsoft.com/office/drawing/2014/main" xmlns="" id="{1EC98D95-9179-7DA6-8B0B-17D1B75AA0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70" y="1030"/>
                <a:ext cx="22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6"/>
                      <a:pt x="0" y="390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5" y="390"/>
                      <a:pt x="1095" y="706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395" name="Freeform 475">
                <a:extLst>
                  <a:ext uri="{FF2B5EF4-FFF2-40B4-BE49-F238E27FC236}">
                    <a16:creationId xmlns:a16="http://schemas.microsoft.com/office/drawing/2014/main" xmlns="" id="{BA3EA9A0-01E7-7654-3662-EC8475E8FD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36" y="1064"/>
                <a:ext cx="23" cy="22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90"/>
                      <a:pt x="1095" y="705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396" name="Freeform 476">
                <a:extLst>
                  <a:ext uri="{FF2B5EF4-FFF2-40B4-BE49-F238E27FC236}">
                    <a16:creationId xmlns:a16="http://schemas.microsoft.com/office/drawing/2014/main" xmlns="" id="{AA4F34CD-0920-96A2-D2AA-B3F2CC663F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02" y="1097"/>
                <a:ext cx="23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90" y="0"/>
                      <a:pt x="706" y="0"/>
                      <a:pt x="900" y="195"/>
                    </a:cubicBezTo>
                    <a:cubicBezTo>
                      <a:pt x="1095" y="390"/>
                      <a:pt x="1095" y="705"/>
                      <a:pt x="900" y="900"/>
                    </a:cubicBezTo>
                    <a:cubicBezTo>
                      <a:pt x="706" y="1095"/>
                      <a:pt x="390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397" name="Freeform 477">
                <a:extLst>
                  <a:ext uri="{FF2B5EF4-FFF2-40B4-BE49-F238E27FC236}">
                    <a16:creationId xmlns:a16="http://schemas.microsoft.com/office/drawing/2014/main" xmlns="" id="{8D2CE264-7B6D-8D28-2EFC-6E2C632BCB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68" y="1131"/>
                <a:ext cx="23" cy="23"/>
              </a:xfrm>
              <a:custGeom>
                <a:avLst/>
                <a:gdLst>
                  <a:gd name="T0" fmla="*/ 194 w 1094"/>
                  <a:gd name="T1" fmla="*/ 900 h 1095"/>
                  <a:gd name="T2" fmla="*/ 194 w 1094"/>
                  <a:gd name="T3" fmla="*/ 195 h 1095"/>
                  <a:gd name="T4" fmla="*/ 899 w 1094"/>
                  <a:gd name="T5" fmla="*/ 195 h 1095"/>
                  <a:gd name="T6" fmla="*/ 899 w 1094"/>
                  <a:gd name="T7" fmla="*/ 900 h 1095"/>
                  <a:gd name="T8" fmla="*/ 194 w 1094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5">
                    <a:moveTo>
                      <a:pt x="194" y="900"/>
                    </a:moveTo>
                    <a:cubicBezTo>
                      <a:pt x="0" y="705"/>
                      <a:pt x="0" y="389"/>
                      <a:pt x="194" y="195"/>
                    </a:cubicBezTo>
                    <a:cubicBezTo>
                      <a:pt x="389" y="0"/>
                      <a:pt x="705" y="0"/>
                      <a:pt x="899" y="195"/>
                    </a:cubicBezTo>
                    <a:cubicBezTo>
                      <a:pt x="1094" y="389"/>
                      <a:pt x="1094" y="705"/>
                      <a:pt x="899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398" name="Freeform 478">
                <a:extLst>
                  <a:ext uri="{FF2B5EF4-FFF2-40B4-BE49-F238E27FC236}">
                    <a16:creationId xmlns:a16="http://schemas.microsoft.com/office/drawing/2014/main" xmlns="" id="{FA9177D9-D74A-8454-A91E-D74ACE30A9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83" y="461"/>
                <a:ext cx="23" cy="22"/>
              </a:xfrm>
              <a:custGeom>
                <a:avLst/>
                <a:gdLst>
                  <a:gd name="T0" fmla="*/ 194 w 1094"/>
                  <a:gd name="T1" fmla="*/ 900 h 1095"/>
                  <a:gd name="T2" fmla="*/ 194 w 1094"/>
                  <a:gd name="T3" fmla="*/ 195 h 1095"/>
                  <a:gd name="T4" fmla="*/ 900 w 1094"/>
                  <a:gd name="T5" fmla="*/ 195 h 1095"/>
                  <a:gd name="T6" fmla="*/ 900 w 1094"/>
                  <a:gd name="T7" fmla="*/ 900 h 1095"/>
                  <a:gd name="T8" fmla="*/ 194 w 1094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5">
                    <a:moveTo>
                      <a:pt x="194" y="900"/>
                    </a:moveTo>
                    <a:cubicBezTo>
                      <a:pt x="0" y="705"/>
                      <a:pt x="0" y="390"/>
                      <a:pt x="194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4" y="390"/>
                      <a:pt x="1094" y="705"/>
                      <a:pt x="900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399" name="Freeform 479">
                <a:extLst>
                  <a:ext uri="{FF2B5EF4-FFF2-40B4-BE49-F238E27FC236}">
                    <a16:creationId xmlns:a16="http://schemas.microsoft.com/office/drawing/2014/main" xmlns="" id="{19F1F583-D938-11A2-5378-1FBA22218E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50" y="495"/>
                <a:ext cx="22" cy="22"/>
              </a:xfrm>
              <a:custGeom>
                <a:avLst/>
                <a:gdLst>
                  <a:gd name="T0" fmla="*/ 195 w 1094"/>
                  <a:gd name="T1" fmla="*/ 900 h 1095"/>
                  <a:gd name="T2" fmla="*/ 195 w 1094"/>
                  <a:gd name="T3" fmla="*/ 195 h 1095"/>
                  <a:gd name="T4" fmla="*/ 900 w 1094"/>
                  <a:gd name="T5" fmla="*/ 195 h 1095"/>
                  <a:gd name="T6" fmla="*/ 900 w 1094"/>
                  <a:gd name="T7" fmla="*/ 900 h 1095"/>
                  <a:gd name="T8" fmla="*/ 195 w 1094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5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4" y="390"/>
                      <a:pt x="1094" y="705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400" name="Freeform 480">
                <a:extLst>
                  <a:ext uri="{FF2B5EF4-FFF2-40B4-BE49-F238E27FC236}">
                    <a16:creationId xmlns:a16="http://schemas.microsoft.com/office/drawing/2014/main" xmlns="" id="{26128670-C095-F820-BE6E-5E262774EE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16" y="528"/>
                <a:ext cx="22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401" name="Freeform 481">
                <a:extLst>
                  <a:ext uri="{FF2B5EF4-FFF2-40B4-BE49-F238E27FC236}">
                    <a16:creationId xmlns:a16="http://schemas.microsoft.com/office/drawing/2014/main" xmlns="" id="{5774C883-3BE4-B72C-7B41-54C7409DEB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82" y="562"/>
                <a:ext cx="23" cy="23"/>
              </a:xfrm>
              <a:custGeom>
                <a:avLst/>
                <a:gdLst>
                  <a:gd name="T0" fmla="*/ 195 w 1095"/>
                  <a:gd name="T1" fmla="*/ 900 h 1094"/>
                  <a:gd name="T2" fmla="*/ 195 w 1095"/>
                  <a:gd name="T3" fmla="*/ 195 h 1094"/>
                  <a:gd name="T4" fmla="*/ 900 w 1095"/>
                  <a:gd name="T5" fmla="*/ 195 h 1094"/>
                  <a:gd name="T6" fmla="*/ 900 w 1095"/>
                  <a:gd name="T7" fmla="*/ 900 h 1094"/>
                  <a:gd name="T8" fmla="*/ 195 w 1095"/>
                  <a:gd name="T9" fmla="*/ 900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4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4"/>
                      <a:pt x="390" y="1094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402" name="Freeform 482">
                <a:extLst>
                  <a:ext uri="{FF2B5EF4-FFF2-40B4-BE49-F238E27FC236}">
                    <a16:creationId xmlns:a16="http://schemas.microsoft.com/office/drawing/2014/main" xmlns="" id="{5DCE5F06-8019-0BDC-ACF8-4ACC6C3560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48" y="596"/>
                <a:ext cx="23" cy="23"/>
              </a:xfrm>
              <a:custGeom>
                <a:avLst/>
                <a:gdLst>
                  <a:gd name="T0" fmla="*/ 195 w 1095"/>
                  <a:gd name="T1" fmla="*/ 899 h 1094"/>
                  <a:gd name="T2" fmla="*/ 195 w 1095"/>
                  <a:gd name="T3" fmla="*/ 194 h 1094"/>
                  <a:gd name="T4" fmla="*/ 900 w 1095"/>
                  <a:gd name="T5" fmla="*/ 194 h 1094"/>
                  <a:gd name="T6" fmla="*/ 900 w 1095"/>
                  <a:gd name="T7" fmla="*/ 899 h 1094"/>
                  <a:gd name="T8" fmla="*/ 195 w 1095"/>
                  <a:gd name="T9" fmla="*/ 899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4">
                    <a:moveTo>
                      <a:pt x="195" y="899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90" y="0"/>
                      <a:pt x="705" y="0"/>
                      <a:pt x="900" y="194"/>
                    </a:cubicBezTo>
                    <a:cubicBezTo>
                      <a:pt x="1095" y="389"/>
                      <a:pt x="1095" y="705"/>
                      <a:pt x="900" y="899"/>
                    </a:cubicBezTo>
                    <a:cubicBezTo>
                      <a:pt x="705" y="1094"/>
                      <a:pt x="390" y="1094"/>
                      <a:pt x="195" y="899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403" name="Freeform 483">
                <a:extLst>
                  <a:ext uri="{FF2B5EF4-FFF2-40B4-BE49-F238E27FC236}">
                    <a16:creationId xmlns:a16="http://schemas.microsoft.com/office/drawing/2014/main" xmlns="" id="{DBF4AA42-888A-52A4-CC1C-E7FF04F8F6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4" y="630"/>
                <a:ext cx="23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6"/>
                      <a:pt x="0" y="390"/>
                      <a:pt x="195" y="195"/>
                    </a:cubicBezTo>
                    <a:cubicBezTo>
                      <a:pt x="390" y="0"/>
                      <a:pt x="706" y="0"/>
                      <a:pt x="900" y="195"/>
                    </a:cubicBezTo>
                    <a:cubicBezTo>
                      <a:pt x="1095" y="390"/>
                      <a:pt x="1095" y="706"/>
                      <a:pt x="900" y="900"/>
                    </a:cubicBezTo>
                    <a:cubicBezTo>
                      <a:pt x="706" y="1095"/>
                      <a:pt x="390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404" name="Freeform 484">
                <a:extLst>
                  <a:ext uri="{FF2B5EF4-FFF2-40B4-BE49-F238E27FC236}">
                    <a16:creationId xmlns:a16="http://schemas.microsoft.com/office/drawing/2014/main" xmlns="" id="{D7C5EB79-5C6F-B9CD-EDE6-960C459637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80" y="664"/>
                <a:ext cx="23" cy="23"/>
              </a:xfrm>
              <a:custGeom>
                <a:avLst/>
                <a:gdLst>
                  <a:gd name="T0" fmla="*/ 194 w 1094"/>
                  <a:gd name="T1" fmla="*/ 900 h 1095"/>
                  <a:gd name="T2" fmla="*/ 194 w 1094"/>
                  <a:gd name="T3" fmla="*/ 195 h 1095"/>
                  <a:gd name="T4" fmla="*/ 900 w 1094"/>
                  <a:gd name="T5" fmla="*/ 195 h 1095"/>
                  <a:gd name="T6" fmla="*/ 900 w 1094"/>
                  <a:gd name="T7" fmla="*/ 900 h 1095"/>
                  <a:gd name="T8" fmla="*/ 194 w 1094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5">
                    <a:moveTo>
                      <a:pt x="194" y="900"/>
                    </a:moveTo>
                    <a:cubicBezTo>
                      <a:pt x="0" y="705"/>
                      <a:pt x="0" y="390"/>
                      <a:pt x="194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4" y="390"/>
                      <a:pt x="1094" y="705"/>
                      <a:pt x="900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405" name="Freeform 485">
                <a:extLst>
                  <a:ext uri="{FF2B5EF4-FFF2-40B4-BE49-F238E27FC236}">
                    <a16:creationId xmlns:a16="http://schemas.microsoft.com/office/drawing/2014/main" xmlns="" id="{8410D205-644D-8191-0ED6-D56CBA15A1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46" y="698"/>
                <a:ext cx="23" cy="22"/>
              </a:xfrm>
              <a:custGeom>
                <a:avLst/>
                <a:gdLst>
                  <a:gd name="T0" fmla="*/ 195 w 1094"/>
                  <a:gd name="T1" fmla="*/ 900 h 1095"/>
                  <a:gd name="T2" fmla="*/ 195 w 1094"/>
                  <a:gd name="T3" fmla="*/ 195 h 1095"/>
                  <a:gd name="T4" fmla="*/ 900 w 1094"/>
                  <a:gd name="T5" fmla="*/ 195 h 1095"/>
                  <a:gd name="T6" fmla="*/ 900 w 1094"/>
                  <a:gd name="T7" fmla="*/ 900 h 1095"/>
                  <a:gd name="T8" fmla="*/ 195 w 1094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5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4" y="390"/>
                      <a:pt x="1094" y="705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406" name="Oval 486">
                <a:extLst>
                  <a:ext uri="{FF2B5EF4-FFF2-40B4-BE49-F238E27FC236}">
                    <a16:creationId xmlns:a16="http://schemas.microsoft.com/office/drawing/2014/main" xmlns="" id="{D749628A-13F3-8477-F63B-74C9EE6078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4" y="732"/>
                <a:ext cx="20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407" name="Freeform 487">
                <a:extLst>
                  <a:ext uri="{FF2B5EF4-FFF2-40B4-BE49-F238E27FC236}">
                    <a16:creationId xmlns:a16="http://schemas.microsoft.com/office/drawing/2014/main" xmlns="" id="{C74116B1-E314-BE74-931E-BB3D2AEE3E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79" y="765"/>
                <a:ext cx="23" cy="23"/>
              </a:xfrm>
              <a:custGeom>
                <a:avLst/>
                <a:gdLst>
                  <a:gd name="T0" fmla="*/ 195 w 1095"/>
                  <a:gd name="T1" fmla="*/ 900 h 1094"/>
                  <a:gd name="T2" fmla="*/ 195 w 1095"/>
                  <a:gd name="T3" fmla="*/ 195 h 1094"/>
                  <a:gd name="T4" fmla="*/ 900 w 1095"/>
                  <a:gd name="T5" fmla="*/ 195 h 1094"/>
                  <a:gd name="T6" fmla="*/ 900 w 1095"/>
                  <a:gd name="T7" fmla="*/ 900 h 1094"/>
                  <a:gd name="T8" fmla="*/ 195 w 1095"/>
                  <a:gd name="T9" fmla="*/ 900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4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4"/>
                      <a:pt x="390" y="1094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408" name="Freeform 488">
                <a:extLst>
                  <a:ext uri="{FF2B5EF4-FFF2-40B4-BE49-F238E27FC236}">
                    <a16:creationId xmlns:a16="http://schemas.microsoft.com/office/drawing/2014/main" xmlns="" id="{84F5CBDE-E2CA-57D1-34FE-B22DC1A56C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45" y="799"/>
                <a:ext cx="23" cy="23"/>
              </a:xfrm>
              <a:custGeom>
                <a:avLst/>
                <a:gdLst>
                  <a:gd name="T0" fmla="*/ 195 w 1095"/>
                  <a:gd name="T1" fmla="*/ 899 h 1094"/>
                  <a:gd name="T2" fmla="*/ 195 w 1095"/>
                  <a:gd name="T3" fmla="*/ 194 h 1094"/>
                  <a:gd name="T4" fmla="*/ 900 w 1095"/>
                  <a:gd name="T5" fmla="*/ 194 h 1094"/>
                  <a:gd name="T6" fmla="*/ 900 w 1095"/>
                  <a:gd name="T7" fmla="*/ 899 h 1094"/>
                  <a:gd name="T8" fmla="*/ 195 w 1095"/>
                  <a:gd name="T9" fmla="*/ 899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4">
                    <a:moveTo>
                      <a:pt x="195" y="899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90" y="0"/>
                      <a:pt x="705" y="0"/>
                      <a:pt x="900" y="194"/>
                    </a:cubicBezTo>
                    <a:cubicBezTo>
                      <a:pt x="1095" y="389"/>
                      <a:pt x="1095" y="705"/>
                      <a:pt x="900" y="899"/>
                    </a:cubicBezTo>
                    <a:cubicBezTo>
                      <a:pt x="705" y="1094"/>
                      <a:pt x="390" y="1094"/>
                      <a:pt x="195" y="899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409" name="Freeform 489">
                <a:extLst>
                  <a:ext uri="{FF2B5EF4-FFF2-40B4-BE49-F238E27FC236}">
                    <a16:creationId xmlns:a16="http://schemas.microsoft.com/office/drawing/2014/main" xmlns="" id="{1D471FE6-75F6-435D-D8A6-0A8DD45786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11" y="833"/>
                <a:ext cx="23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6"/>
                      <a:pt x="0" y="390"/>
                      <a:pt x="195" y="195"/>
                    </a:cubicBezTo>
                    <a:cubicBezTo>
                      <a:pt x="390" y="0"/>
                      <a:pt x="706" y="0"/>
                      <a:pt x="900" y="195"/>
                    </a:cubicBezTo>
                    <a:cubicBezTo>
                      <a:pt x="1095" y="390"/>
                      <a:pt x="1095" y="706"/>
                      <a:pt x="900" y="900"/>
                    </a:cubicBezTo>
                    <a:cubicBezTo>
                      <a:pt x="706" y="1095"/>
                      <a:pt x="390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410" name="Freeform 490">
                <a:extLst>
                  <a:ext uri="{FF2B5EF4-FFF2-40B4-BE49-F238E27FC236}">
                    <a16:creationId xmlns:a16="http://schemas.microsoft.com/office/drawing/2014/main" xmlns="" id="{B8FBA017-F80C-D22C-5374-CF073734EB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77" y="867"/>
                <a:ext cx="23" cy="23"/>
              </a:xfrm>
              <a:custGeom>
                <a:avLst/>
                <a:gdLst>
                  <a:gd name="T0" fmla="*/ 194 w 1094"/>
                  <a:gd name="T1" fmla="*/ 900 h 1095"/>
                  <a:gd name="T2" fmla="*/ 194 w 1094"/>
                  <a:gd name="T3" fmla="*/ 195 h 1095"/>
                  <a:gd name="T4" fmla="*/ 899 w 1094"/>
                  <a:gd name="T5" fmla="*/ 195 h 1095"/>
                  <a:gd name="T6" fmla="*/ 899 w 1094"/>
                  <a:gd name="T7" fmla="*/ 900 h 1095"/>
                  <a:gd name="T8" fmla="*/ 194 w 1094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5">
                    <a:moveTo>
                      <a:pt x="194" y="900"/>
                    </a:moveTo>
                    <a:cubicBezTo>
                      <a:pt x="0" y="705"/>
                      <a:pt x="0" y="390"/>
                      <a:pt x="194" y="195"/>
                    </a:cubicBezTo>
                    <a:cubicBezTo>
                      <a:pt x="389" y="0"/>
                      <a:pt x="705" y="0"/>
                      <a:pt x="899" y="195"/>
                    </a:cubicBezTo>
                    <a:cubicBezTo>
                      <a:pt x="1094" y="390"/>
                      <a:pt x="1094" y="705"/>
                      <a:pt x="899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411" name="Freeform 491">
                <a:extLst>
                  <a:ext uri="{FF2B5EF4-FFF2-40B4-BE49-F238E27FC236}">
                    <a16:creationId xmlns:a16="http://schemas.microsoft.com/office/drawing/2014/main" xmlns="" id="{D4B44E9D-7E2B-1B50-3D9F-CEA39205A7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43" y="901"/>
                <a:ext cx="23" cy="22"/>
              </a:xfrm>
              <a:custGeom>
                <a:avLst/>
                <a:gdLst>
                  <a:gd name="T0" fmla="*/ 194 w 1094"/>
                  <a:gd name="T1" fmla="*/ 900 h 1095"/>
                  <a:gd name="T2" fmla="*/ 194 w 1094"/>
                  <a:gd name="T3" fmla="*/ 195 h 1095"/>
                  <a:gd name="T4" fmla="*/ 900 w 1094"/>
                  <a:gd name="T5" fmla="*/ 195 h 1095"/>
                  <a:gd name="T6" fmla="*/ 900 w 1094"/>
                  <a:gd name="T7" fmla="*/ 900 h 1095"/>
                  <a:gd name="T8" fmla="*/ 194 w 1094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5">
                    <a:moveTo>
                      <a:pt x="194" y="900"/>
                    </a:moveTo>
                    <a:cubicBezTo>
                      <a:pt x="0" y="705"/>
                      <a:pt x="0" y="390"/>
                      <a:pt x="194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4" y="390"/>
                      <a:pt x="1094" y="705"/>
                      <a:pt x="900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412" name="Oval 492">
                <a:extLst>
                  <a:ext uri="{FF2B5EF4-FFF2-40B4-BE49-F238E27FC236}">
                    <a16:creationId xmlns:a16="http://schemas.microsoft.com/office/drawing/2014/main" xmlns="" id="{F10EDD9B-4A70-A12D-3AA5-C376149D0A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11" y="935"/>
                <a:ext cx="20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413" name="Freeform 493">
                <a:extLst>
                  <a:ext uri="{FF2B5EF4-FFF2-40B4-BE49-F238E27FC236}">
                    <a16:creationId xmlns:a16="http://schemas.microsoft.com/office/drawing/2014/main" xmlns="" id="{9D3BA6AA-44BF-B7E1-F9C2-D27E40F562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76" y="968"/>
                <a:ext cx="23" cy="23"/>
              </a:xfrm>
              <a:custGeom>
                <a:avLst/>
                <a:gdLst>
                  <a:gd name="T0" fmla="*/ 195 w 1095"/>
                  <a:gd name="T1" fmla="*/ 900 h 1094"/>
                  <a:gd name="T2" fmla="*/ 195 w 1095"/>
                  <a:gd name="T3" fmla="*/ 195 h 1094"/>
                  <a:gd name="T4" fmla="*/ 900 w 1095"/>
                  <a:gd name="T5" fmla="*/ 195 h 1094"/>
                  <a:gd name="T6" fmla="*/ 900 w 1095"/>
                  <a:gd name="T7" fmla="*/ 900 h 1094"/>
                  <a:gd name="T8" fmla="*/ 195 w 1095"/>
                  <a:gd name="T9" fmla="*/ 900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4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4"/>
                      <a:pt x="390" y="1094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414" name="Freeform 494">
                <a:extLst>
                  <a:ext uri="{FF2B5EF4-FFF2-40B4-BE49-F238E27FC236}">
                    <a16:creationId xmlns:a16="http://schemas.microsoft.com/office/drawing/2014/main" xmlns="" id="{0BAACFBE-DCF6-FB14-E558-AAEFFB503F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42" y="1002"/>
                <a:ext cx="23" cy="23"/>
              </a:xfrm>
              <a:custGeom>
                <a:avLst/>
                <a:gdLst>
                  <a:gd name="T0" fmla="*/ 195 w 1095"/>
                  <a:gd name="T1" fmla="*/ 900 h 1094"/>
                  <a:gd name="T2" fmla="*/ 195 w 1095"/>
                  <a:gd name="T3" fmla="*/ 194 h 1094"/>
                  <a:gd name="T4" fmla="*/ 900 w 1095"/>
                  <a:gd name="T5" fmla="*/ 194 h 1094"/>
                  <a:gd name="T6" fmla="*/ 900 w 1095"/>
                  <a:gd name="T7" fmla="*/ 900 h 1094"/>
                  <a:gd name="T8" fmla="*/ 195 w 1095"/>
                  <a:gd name="T9" fmla="*/ 900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4">
                    <a:moveTo>
                      <a:pt x="195" y="900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90" y="0"/>
                      <a:pt x="705" y="0"/>
                      <a:pt x="900" y="194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4"/>
                      <a:pt x="390" y="1094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415" name="Freeform 495">
                <a:extLst>
                  <a:ext uri="{FF2B5EF4-FFF2-40B4-BE49-F238E27FC236}">
                    <a16:creationId xmlns:a16="http://schemas.microsoft.com/office/drawing/2014/main" xmlns="" id="{3ED3E9F7-4A40-95CD-E2AD-AF3E721199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08" y="1036"/>
                <a:ext cx="23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6"/>
                      <a:pt x="0" y="390"/>
                      <a:pt x="195" y="195"/>
                    </a:cubicBezTo>
                    <a:cubicBezTo>
                      <a:pt x="390" y="0"/>
                      <a:pt x="706" y="0"/>
                      <a:pt x="900" y="195"/>
                    </a:cubicBezTo>
                    <a:cubicBezTo>
                      <a:pt x="1095" y="390"/>
                      <a:pt x="1095" y="706"/>
                      <a:pt x="900" y="900"/>
                    </a:cubicBezTo>
                    <a:cubicBezTo>
                      <a:pt x="706" y="1095"/>
                      <a:pt x="390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416" name="Freeform 496">
                <a:extLst>
                  <a:ext uri="{FF2B5EF4-FFF2-40B4-BE49-F238E27FC236}">
                    <a16:creationId xmlns:a16="http://schemas.microsoft.com/office/drawing/2014/main" xmlns="" id="{FDC8B4D4-A094-80F0-BCDF-E93FCD3722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74" y="1070"/>
                <a:ext cx="23" cy="23"/>
              </a:xfrm>
              <a:custGeom>
                <a:avLst/>
                <a:gdLst>
                  <a:gd name="T0" fmla="*/ 194 w 1094"/>
                  <a:gd name="T1" fmla="*/ 900 h 1095"/>
                  <a:gd name="T2" fmla="*/ 194 w 1094"/>
                  <a:gd name="T3" fmla="*/ 195 h 1095"/>
                  <a:gd name="T4" fmla="*/ 899 w 1094"/>
                  <a:gd name="T5" fmla="*/ 195 h 1095"/>
                  <a:gd name="T6" fmla="*/ 899 w 1094"/>
                  <a:gd name="T7" fmla="*/ 900 h 1095"/>
                  <a:gd name="T8" fmla="*/ 194 w 1094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5">
                    <a:moveTo>
                      <a:pt x="194" y="900"/>
                    </a:moveTo>
                    <a:cubicBezTo>
                      <a:pt x="0" y="705"/>
                      <a:pt x="0" y="390"/>
                      <a:pt x="194" y="195"/>
                    </a:cubicBezTo>
                    <a:cubicBezTo>
                      <a:pt x="389" y="0"/>
                      <a:pt x="705" y="0"/>
                      <a:pt x="899" y="195"/>
                    </a:cubicBezTo>
                    <a:cubicBezTo>
                      <a:pt x="1094" y="390"/>
                      <a:pt x="1094" y="705"/>
                      <a:pt x="899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417" name="Freeform 497">
                <a:extLst>
                  <a:ext uri="{FF2B5EF4-FFF2-40B4-BE49-F238E27FC236}">
                    <a16:creationId xmlns:a16="http://schemas.microsoft.com/office/drawing/2014/main" xmlns="" id="{543A3671-1111-1304-AA64-038D9C3C4D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40" y="1104"/>
                <a:ext cx="23" cy="22"/>
              </a:xfrm>
              <a:custGeom>
                <a:avLst/>
                <a:gdLst>
                  <a:gd name="T0" fmla="*/ 194 w 1094"/>
                  <a:gd name="T1" fmla="*/ 900 h 1095"/>
                  <a:gd name="T2" fmla="*/ 194 w 1094"/>
                  <a:gd name="T3" fmla="*/ 195 h 1095"/>
                  <a:gd name="T4" fmla="*/ 900 w 1094"/>
                  <a:gd name="T5" fmla="*/ 195 h 1095"/>
                  <a:gd name="T6" fmla="*/ 900 w 1094"/>
                  <a:gd name="T7" fmla="*/ 900 h 1095"/>
                  <a:gd name="T8" fmla="*/ 194 w 1094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5">
                    <a:moveTo>
                      <a:pt x="194" y="900"/>
                    </a:moveTo>
                    <a:cubicBezTo>
                      <a:pt x="0" y="705"/>
                      <a:pt x="0" y="390"/>
                      <a:pt x="194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4" y="390"/>
                      <a:pt x="1094" y="705"/>
                      <a:pt x="900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418" name="Oval 498">
                <a:extLst>
                  <a:ext uri="{FF2B5EF4-FFF2-40B4-BE49-F238E27FC236}">
                    <a16:creationId xmlns:a16="http://schemas.microsoft.com/office/drawing/2014/main" xmlns="" id="{BEF11CEA-7B13-6AC9-D850-A76BB21948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57" y="434"/>
                <a:ext cx="21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419" name="Oval 499">
                <a:extLst>
                  <a:ext uri="{FF2B5EF4-FFF2-40B4-BE49-F238E27FC236}">
                    <a16:creationId xmlns:a16="http://schemas.microsoft.com/office/drawing/2014/main" xmlns="" id="{C5450B7C-9A9F-79A2-BE19-144517ECA6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23" y="468"/>
                <a:ext cx="21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420" name="Freeform 500">
                <a:extLst>
                  <a:ext uri="{FF2B5EF4-FFF2-40B4-BE49-F238E27FC236}">
                    <a16:creationId xmlns:a16="http://schemas.microsoft.com/office/drawing/2014/main" xmlns="" id="{6AAC0C75-64C8-8FD0-A901-D820D0741C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88" y="501"/>
                <a:ext cx="23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90"/>
                      <a:pt x="1095" y="705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421" name="Freeform 501">
                <a:extLst>
                  <a:ext uri="{FF2B5EF4-FFF2-40B4-BE49-F238E27FC236}">
                    <a16:creationId xmlns:a16="http://schemas.microsoft.com/office/drawing/2014/main" xmlns="" id="{93C8B8B0-51BF-209E-6CE6-026090EB31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54" y="535"/>
                <a:ext cx="23" cy="22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90" y="0"/>
                      <a:pt x="706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6" y="1095"/>
                      <a:pt x="390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422" name="Freeform 502">
                <a:extLst>
                  <a:ext uri="{FF2B5EF4-FFF2-40B4-BE49-F238E27FC236}">
                    <a16:creationId xmlns:a16="http://schemas.microsoft.com/office/drawing/2014/main" xmlns="" id="{04C8D8AF-4E93-F35C-6CA0-11D06041B4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20" y="568"/>
                <a:ext cx="23" cy="23"/>
              </a:xfrm>
              <a:custGeom>
                <a:avLst/>
                <a:gdLst>
                  <a:gd name="T0" fmla="*/ 194 w 1094"/>
                  <a:gd name="T1" fmla="*/ 900 h 1094"/>
                  <a:gd name="T2" fmla="*/ 194 w 1094"/>
                  <a:gd name="T3" fmla="*/ 195 h 1094"/>
                  <a:gd name="T4" fmla="*/ 899 w 1094"/>
                  <a:gd name="T5" fmla="*/ 195 h 1094"/>
                  <a:gd name="T6" fmla="*/ 899 w 1094"/>
                  <a:gd name="T7" fmla="*/ 900 h 1094"/>
                  <a:gd name="T8" fmla="*/ 194 w 1094"/>
                  <a:gd name="T9" fmla="*/ 900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4">
                    <a:moveTo>
                      <a:pt x="194" y="900"/>
                    </a:moveTo>
                    <a:cubicBezTo>
                      <a:pt x="0" y="705"/>
                      <a:pt x="0" y="389"/>
                      <a:pt x="194" y="195"/>
                    </a:cubicBezTo>
                    <a:cubicBezTo>
                      <a:pt x="389" y="0"/>
                      <a:pt x="705" y="0"/>
                      <a:pt x="899" y="195"/>
                    </a:cubicBezTo>
                    <a:cubicBezTo>
                      <a:pt x="1094" y="389"/>
                      <a:pt x="1094" y="705"/>
                      <a:pt x="899" y="900"/>
                    </a:cubicBezTo>
                    <a:cubicBezTo>
                      <a:pt x="705" y="1094"/>
                      <a:pt x="389" y="1094"/>
                      <a:pt x="194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423" name="Freeform 503">
                <a:extLst>
                  <a:ext uri="{FF2B5EF4-FFF2-40B4-BE49-F238E27FC236}">
                    <a16:creationId xmlns:a16="http://schemas.microsoft.com/office/drawing/2014/main" xmlns="" id="{4940E601-9F2D-7CFA-04F0-CBF71A3A85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87" y="602"/>
                <a:ext cx="22" cy="23"/>
              </a:xfrm>
              <a:custGeom>
                <a:avLst/>
                <a:gdLst>
                  <a:gd name="T0" fmla="*/ 194 w 1094"/>
                  <a:gd name="T1" fmla="*/ 900 h 1094"/>
                  <a:gd name="T2" fmla="*/ 194 w 1094"/>
                  <a:gd name="T3" fmla="*/ 194 h 1094"/>
                  <a:gd name="T4" fmla="*/ 900 w 1094"/>
                  <a:gd name="T5" fmla="*/ 194 h 1094"/>
                  <a:gd name="T6" fmla="*/ 900 w 1094"/>
                  <a:gd name="T7" fmla="*/ 900 h 1094"/>
                  <a:gd name="T8" fmla="*/ 194 w 1094"/>
                  <a:gd name="T9" fmla="*/ 900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4">
                    <a:moveTo>
                      <a:pt x="194" y="900"/>
                    </a:moveTo>
                    <a:cubicBezTo>
                      <a:pt x="0" y="705"/>
                      <a:pt x="0" y="389"/>
                      <a:pt x="194" y="194"/>
                    </a:cubicBezTo>
                    <a:cubicBezTo>
                      <a:pt x="389" y="0"/>
                      <a:pt x="705" y="0"/>
                      <a:pt x="900" y="194"/>
                    </a:cubicBezTo>
                    <a:cubicBezTo>
                      <a:pt x="1094" y="389"/>
                      <a:pt x="1094" y="705"/>
                      <a:pt x="900" y="900"/>
                    </a:cubicBezTo>
                    <a:cubicBezTo>
                      <a:pt x="705" y="1094"/>
                      <a:pt x="389" y="1094"/>
                      <a:pt x="194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424" name="Freeform 504">
                <a:extLst>
                  <a:ext uri="{FF2B5EF4-FFF2-40B4-BE49-F238E27FC236}">
                    <a16:creationId xmlns:a16="http://schemas.microsoft.com/office/drawing/2014/main" xmlns="" id="{EA6FA4C7-DC8E-07CC-5BB3-298E2043FE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3" y="636"/>
                <a:ext cx="23" cy="23"/>
              </a:xfrm>
              <a:custGeom>
                <a:avLst/>
                <a:gdLst>
                  <a:gd name="T0" fmla="*/ 195 w 1094"/>
                  <a:gd name="T1" fmla="*/ 899 h 1094"/>
                  <a:gd name="T2" fmla="*/ 195 w 1094"/>
                  <a:gd name="T3" fmla="*/ 194 h 1094"/>
                  <a:gd name="T4" fmla="*/ 900 w 1094"/>
                  <a:gd name="T5" fmla="*/ 194 h 1094"/>
                  <a:gd name="T6" fmla="*/ 900 w 1094"/>
                  <a:gd name="T7" fmla="*/ 899 h 1094"/>
                  <a:gd name="T8" fmla="*/ 195 w 1094"/>
                  <a:gd name="T9" fmla="*/ 899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4">
                    <a:moveTo>
                      <a:pt x="195" y="899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89" y="0"/>
                      <a:pt x="705" y="0"/>
                      <a:pt x="900" y="194"/>
                    </a:cubicBezTo>
                    <a:cubicBezTo>
                      <a:pt x="1094" y="389"/>
                      <a:pt x="1094" y="705"/>
                      <a:pt x="900" y="899"/>
                    </a:cubicBezTo>
                    <a:cubicBezTo>
                      <a:pt x="705" y="1094"/>
                      <a:pt x="389" y="1094"/>
                      <a:pt x="195" y="899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425" name="Freeform 505">
                <a:extLst>
                  <a:ext uri="{FF2B5EF4-FFF2-40B4-BE49-F238E27FC236}">
                    <a16:creationId xmlns:a16="http://schemas.microsoft.com/office/drawing/2014/main" xmlns="" id="{CFDC2240-2519-37C0-45F0-E816269146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19" y="670"/>
                <a:ext cx="23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6"/>
                      <a:pt x="0" y="390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5" y="390"/>
                      <a:pt x="1095" y="706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426" name="Freeform 506">
                <a:extLst>
                  <a:ext uri="{FF2B5EF4-FFF2-40B4-BE49-F238E27FC236}">
                    <a16:creationId xmlns:a16="http://schemas.microsoft.com/office/drawing/2014/main" xmlns="" id="{943FA415-0229-A962-761D-04F1E2D966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85" y="704"/>
                <a:ext cx="23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90"/>
                      <a:pt x="1095" y="705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427" name="Freeform 507">
                <a:extLst>
                  <a:ext uri="{FF2B5EF4-FFF2-40B4-BE49-F238E27FC236}">
                    <a16:creationId xmlns:a16="http://schemas.microsoft.com/office/drawing/2014/main" xmlns="" id="{401B8FC2-2A66-C9C7-95E8-B18C9D4921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51" y="738"/>
                <a:ext cx="23" cy="22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428" name="Freeform 508">
                <a:extLst>
                  <a:ext uri="{FF2B5EF4-FFF2-40B4-BE49-F238E27FC236}">
                    <a16:creationId xmlns:a16="http://schemas.microsoft.com/office/drawing/2014/main" xmlns="" id="{60A6CB79-4467-2CFF-3E99-ADFFA91E17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17" y="771"/>
                <a:ext cx="23" cy="23"/>
              </a:xfrm>
              <a:custGeom>
                <a:avLst/>
                <a:gdLst>
                  <a:gd name="T0" fmla="*/ 194 w 1094"/>
                  <a:gd name="T1" fmla="*/ 900 h 1094"/>
                  <a:gd name="T2" fmla="*/ 194 w 1094"/>
                  <a:gd name="T3" fmla="*/ 195 h 1094"/>
                  <a:gd name="T4" fmla="*/ 899 w 1094"/>
                  <a:gd name="T5" fmla="*/ 195 h 1094"/>
                  <a:gd name="T6" fmla="*/ 899 w 1094"/>
                  <a:gd name="T7" fmla="*/ 900 h 1094"/>
                  <a:gd name="T8" fmla="*/ 194 w 1094"/>
                  <a:gd name="T9" fmla="*/ 900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4">
                    <a:moveTo>
                      <a:pt x="194" y="900"/>
                    </a:moveTo>
                    <a:cubicBezTo>
                      <a:pt x="0" y="705"/>
                      <a:pt x="0" y="389"/>
                      <a:pt x="194" y="195"/>
                    </a:cubicBezTo>
                    <a:cubicBezTo>
                      <a:pt x="389" y="0"/>
                      <a:pt x="705" y="0"/>
                      <a:pt x="899" y="195"/>
                    </a:cubicBezTo>
                    <a:cubicBezTo>
                      <a:pt x="1094" y="389"/>
                      <a:pt x="1094" y="705"/>
                      <a:pt x="899" y="900"/>
                    </a:cubicBezTo>
                    <a:cubicBezTo>
                      <a:pt x="705" y="1094"/>
                      <a:pt x="389" y="1094"/>
                      <a:pt x="194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429" name="Freeform 509">
                <a:extLst>
                  <a:ext uri="{FF2B5EF4-FFF2-40B4-BE49-F238E27FC236}">
                    <a16:creationId xmlns:a16="http://schemas.microsoft.com/office/drawing/2014/main" xmlns="" id="{21F4B6DC-CBD7-D6CE-A640-4227BCCEE6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84" y="805"/>
                <a:ext cx="22" cy="23"/>
              </a:xfrm>
              <a:custGeom>
                <a:avLst/>
                <a:gdLst>
                  <a:gd name="T0" fmla="*/ 194 w 1094"/>
                  <a:gd name="T1" fmla="*/ 900 h 1094"/>
                  <a:gd name="T2" fmla="*/ 194 w 1094"/>
                  <a:gd name="T3" fmla="*/ 194 h 1094"/>
                  <a:gd name="T4" fmla="*/ 900 w 1094"/>
                  <a:gd name="T5" fmla="*/ 194 h 1094"/>
                  <a:gd name="T6" fmla="*/ 900 w 1094"/>
                  <a:gd name="T7" fmla="*/ 900 h 1094"/>
                  <a:gd name="T8" fmla="*/ 194 w 1094"/>
                  <a:gd name="T9" fmla="*/ 900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4">
                    <a:moveTo>
                      <a:pt x="194" y="900"/>
                    </a:moveTo>
                    <a:cubicBezTo>
                      <a:pt x="0" y="705"/>
                      <a:pt x="0" y="389"/>
                      <a:pt x="194" y="194"/>
                    </a:cubicBezTo>
                    <a:cubicBezTo>
                      <a:pt x="389" y="0"/>
                      <a:pt x="705" y="0"/>
                      <a:pt x="900" y="194"/>
                    </a:cubicBezTo>
                    <a:cubicBezTo>
                      <a:pt x="1094" y="389"/>
                      <a:pt x="1094" y="705"/>
                      <a:pt x="900" y="900"/>
                    </a:cubicBezTo>
                    <a:cubicBezTo>
                      <a:pt x="705" y="1094"/>
                      <a:pt x="389" y="1094"/>
                      <a:pt x="194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430" name="Freeform 510">
                <a:extLst>
                  <a:ext uri="{FF2B5EF4-FFF2-40B4-BE49-F238E27FC236}">
                    <a16:creationId xmlns:a16="http://schemas.microsoft.com/office/drawing/2014/main" xmlns="" id="{CE45FDB0-74B5-DE9C-5BEA-48FBBCFA85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50" y="839"/>
                <a:ext cx="22" cy="23"/>
              </a:xfrm>
              <a:custGeom>
                <a:avLst/>
                <a:gdLst>
                  <a:gd name="T0" fmla="*/ 195 w 1094"/>
                  <a:gd name="T1" fmla="*/ 899 h 1094"/>
                  <a:gd name="T2" fmla="*/ 195 w 1094"/>
                  <a:gd name="T3" fmla="*/ 194 h 1094"/>
                  <a:gd name="T4" fmla="*/ 900 w 1094"/>
                  <a:gd name="T5" fmla="*/ 194 h 1094"/>
                  <a:gd name="T6" fmla="*/ 900 w 1094"/>
                  <a:gd name="T7" fmla="*/ 899 h 1094"/>
                  <a:gd name="T8" fmla="*/ 195 w 1094"/>
                  <a:gd name="T9" fmla="*/ 899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4">
                    <a:moveTo>
                      <a:pt x="195" y="899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89" y="0"/>
                      <a:pt x="705" y="0"/>
                      <a:pt x="900" y="194"/>
                    </a:cubicBezTo>
                    <a:cubicBezTo>
                      <a:pt x="1094" y="389"/>
                      <a:pt x="1094" y="705"/>
                      <a:pt x="900" y="899"/>
                    </a:cubicBezTo>
                    <a:cubicBezTo>
                      <a:pt x="705" y="1094"/>
                      <a:pt x="389" y="1094"/>
                      <a:pt x="195" y="899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431" name="Freeform 511">
                <a:extLst>
                  <a:ext uri="{FF2B5EF4-FFF2-40B4-BE49-F238E27FC236}">
                    <a16:creationId xmlns:a16="http://schemas.microsoft.com/office/drawing/2014/main" xmlns="" id="{11219ABA-061D-C16C-A2C8-7330833CCE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16" y="873"/>
                <a:ext cx="23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6"/>
                      <a:pt x="0" y="390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5" y="390"/>
                      <a:pt x="1095" y="706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432" name="Freeform 512">
                <a:extLst>
                  <a:ext uri="{FF2B5EF4-FFF2-40B4-BE49-F238E27FC236}">
                    <a16:creationId xmlns:a16="http://schemas.microsoft.com/office/drawing/2014/main" xmlns="" id="{07FB941C-4EE7-F975-4C5D-06AB2C068E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82" y="907"/>
                <a:ext cx="23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90"/>
                      <a:pt x="1095" y="705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433" name="Freeform 513">
                <a:extLst>
                  <a:ext uri="{FF2B5EF4-FFF2-40B4-BE49-F238E27FC236}">
                    <a16:creationId xmlns:a16="http://schemas.microsoft.com/office/drawing/2014/main" xmlns="" id="{42EB6598-972B-D124-BB2A-6726402F6E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48" y="941"/>
                <a:ext cx="23" cy="22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434" name="Oval 514">
                <a:extLst>
                  <a:ext uri="{FF2B5EF4-FFF2-40B4-BE49-F238E27FC236}">
                    <a16:creationId xmlns:a16="http://schemas.microsoft.com/office/drawing/2014/main" xmlns="" id="{34298BD5-4ADA-4808-AB2F-97DE20604D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15" y="976"/>
                <a:ext cx="21" cy="20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435" name="Oval 515">
                <a:extLst>
                  <a:ext uri="{FF2B5EF4-FFF2-40B4-BE49-F238E27FC236}">
                    <a16:creationId xmlns:a16="http://schemas.microsoft.com/office/drawing/2014/main" xmlns="" id="{88BB6F0F-EC7B-1EA2-E0B5-3DD1BDBC3F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82" y="1009"/>
                <a:ext cx="20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436" name="Freeform 516">
                <a:extLst>
                  <a:ext uri="{FF2B5EF4-FFF2-40B4-BE49-F238E27FC236}">
                    <a16:creationId xmlns:a16="http://schemas.microsoft.com/office/drawing/2014/main" xmlns="" id="{DEF42FAE-E9DB-81B7-A73E-91F0579CD3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47" y="1042"/>
                <a:ext cx="22" cy="23"/>
              </a:xfrm>
              <a:custGeom>
                <a:avLst/>
                <a:gdLst>
                  <a:gd name="T0" fmla="*/ 195 w 1094"/>
                  <a:gd name="T1" fmla="*/ 899 h 1094"/>
                  <a:gd name="T2" fmla="*/ 195 w 1094"/>
                  <a:gd name="T3" fmla="*/ 194 h 1094"/>
                  <a:gd name="T4" fmla="*/ 900 w 1094"/>
                  <a:gd name="T5" fmla="*/ 194 h 1094"/>
                  <a:gd name="T6" fmla="*/ 900 w 1094"/>
                  <a:gd name="T7" fmla="*/ 899 h 1094"/>
                  <a:gd name="T8" fmla="*/ 195 w 1094"/>
                  <a:gd name="T9" fmla="*/ 899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4">
                    <a:moveTo>
                      <a:pt x="195" y="899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89" y="0"/>
                      <a:pt x="705" y="0"/>
                      <a:pt x="900" y="194"/>
                    </a:cubicBezTo>
                    <a:cubicBezTo>
                      <a:pt x="1094" y="389"/>
                      <a:pt x="1094" y="705"/>
                      <a:pt x="900" y="899"/>
                    </a:cubicBezTo>
                    <a:cubicBezTo>
                      <a:pt x="705" y="1094"/>
                      <a:pt x="389" y="1094"/>
                      <a:pt x="195" y="899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437" name="Freeform 517">
                <a:extLst>
                  <a:ext uri="{FF2B5EF4-FFF2-40B4-BE49-F238E27FC236}">
                    <a16:creationId xmlns:a16="http://schemas.microsoft.com/office/drawing/2014/main" xmlns="" id="{38E0EF75-0CD8-2477-A7D7-244FC0C278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13" y="1076"/>
                <a:ext cx="23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6"/>
                      <a:pt x="0" y="390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5" y="390"/>
                      <a:pt x="1095" y="706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438" name="Oval 518">
                <a:extLst>
                  <a:ext uri="{FF2B5EF4-FFF2-40B4-BE49-F238E27FC236}">
                    <a16:creationId xmlns:a16="http://schemas.microsoft.com/office/drawing/2014/main" xmlns="" id="{A8157DB4-4CD8-6351-0044-5924601723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29" y="406"/>
                <a:ext cx="21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439" name="Freeform 519">
                <a:extLst>
                  <a:ext uri="{FF2B5EF4-FFF2-40B4-BE49-F238E27FC236}">
                    <a16:creationId xmlns:a16="http://schemas.microsoft.com/office/drawing/2014/main" xmlns="" id="{1749D774-2D5F-CC90-2E61-DA0CDE4F22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94" y="439"/>
                <a:ext cx="23" cy="23"/>
              </a:xfrm>
              <a:custGeom>
                <a:avLst/>
                <a:gdLst>
                  <a:gd name="T0" fmla="*/ 195 w 1095"/>
                  <a:gd name="T1" fmla="*/ 899 h 1094"/>
                  <a:gd name="T2" fmla="*/ 195 w 1095"/>
                  <a:gd name="T3" fmla="*/ 194 h 1094"/>
                  <a:gd name="T4" fmla="*/ 900 w 1095"/>
                  <a:gd name="T5" fmla="*/ 194 h 1094"/>
                  <a:gd name="T6" fmla="*/ 900 w 1095"/>
                  <a:gd name="T7" fmla="*/ 899 h 1094"/>
                  <a:gd name="T8" fmla="*/ 195 w 1095"/>
                  <a:gd name="T9" fmla="*/ 899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4">
                    <a:moveTo>
                      <a:pt x="195" y="899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90" y="0"/>
                      <a:pt x="705" y="0"/>
                      <a:pt x="900" y="194"/>
                    </a:cubicBezTo>
                    <a:cubicBezTo>
                      <a:pt x="1095" y="389"/>
                      <a:pt x="1095" y="705"/>
                      <a:pt x="900" y="899"/>
                    </a:cubicBezTo>
                    <a:cubicBezTo>
                      <a:pt x="705" y="1094"/>
                      <a:pt x="390" y="1094"/>
                      <a:pt x="195" y="899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440" name="Freeform 520">
                <a:extLst>
                  <a:ext uri="{FF2B5EF4-FFF2-40B4-BE49-F238E27FC236}">
                    <a16:creationId xmlns:a16="http://schemas.microsoft.com/office/drawing/2014/main" xmlns="" id="{B9D2B031-CCCD-8566-F090-002BE42EB7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60" y="473"/>
                <a:ext cx="23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6"/>
                      <a:pt x="0" y="390"/>
                      <a:pt x="195" y="195"/>
                    </a:cubicBezTo>
                    <a:cubicBezTo>
                      <a:pt x="390" y="0"/>
                      <a:pt x="706" y="0"/>
                      <a:pt x="900" y="195"/>
                    </a:cubicBezTo>
                    <a:cubicBezTo>
                      <a:pt x="1095" y="390"/>
                      <a:pt x="1095" y="706"/>
                      <a:pt x="900" y="900"/>
                    </a:cubicBezTo>
                    <a:cubicBezTo>
                      <a:pt x="706" y="1095"/>
                      <a:pt x="390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441" name="Freeform 521">
                <a:extLst>
                  <a:ext uri="{FF2B5EF4-FFF2-40B4-BE49-F238E27FC236}">
                    <a16:creationId xmlns:a16="http://schemas.microsoft.com/office/drawing/2014/main" xmlns="" id="{24D515AD-598C-24AD-2D22-880818B9F1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27" y="507"/>
                <a:ext cx="22" cy="23"/>
              </a:xfrm>
              <a:custGeom>
                <a:avLst/>
                <a:gdLst>
                  <a:gd name="T0" fmla="*/ 194 w 1094"/>
                  <a:gd name="T1" fmla="*/ 900 h 1095"/>
                  <a:gd name="T2" fmla="*/ 194 w 1094"/>
                  <a:gd name="T3" fmla="*/ 195 h 1095"/>
                  <a:gd name="T4" fmla="*/ 899 w 1094"/>
                  <a:gd name="T5" fmla="*/ 195 h 1095"/>
                  <a:gd name="T6" fmla="*/ 899 w 1094"/>
                  <a:gd name="T7" fmla="*/ 900 h 1095"/>
                  <a:gd name="T8" fmla="*/ 194 w 1094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5">
                    <a:moveTo>
                      <a:pt x="194" y="900"/>
                    </a:moveTo>
                    <a:cubicBezTo>
                      <a:pt x="0" y="705"/>
                      <a:pt x="0" y="390"/>
                      <a:pt x="194" y="195"/>
                    </a:cubicBezTo>
                    <a:cubicBezTo>
                      <a:pt x="389" y="0"/>
                      <a:pt x="705" y="0"/>
                      <a:pt x="899" y="195"/>
                    </a:cubicBezTo>
                    <a:cubicBezTo>
                      <a:pt x="1094" y="390"/>
                      <a:pt x="1094" y="705"/>
                      <a:pt x="899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442" name="Freeform 522">
                <a:extLst>
                  <a:ext uri="{FF2B5EF4-FFF2-40B4-BE49-F238E27FC236}">
                    <a16:creationId xmlns:a16="http://schemas.microsoft.com/office/drawing/2014/main" xmlns="" id="{00DC32DE-BC85-9379-8AAA-779559DE44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93" y="541"/>
                <a:ext cx="23" cy="23"/>
              </a:xfrm>
              <a:custGeom>
                <a:avLst/>
                <a:gdLst>
                  <a:gd name="T0" fmla="*/ 194 w 1094"/>
                  <a:gd name="T1" fmla="*/ 900 h 1095"/>
                  <a:gd name="T2" fmla="*/ 194 w 1094"/>
                  <a:gd name="T3" fmla="*/ 195 h 1095"/>
                  <a:gd name="T4" fmla="*/ 900 w 1094"/>
                  <a:gd name="T5" fmla="*/ 195 h 1095"/>
                  <a:gd name="T6" fmla="*/ 900 w 1094"/>
                  <a:gd name="T7" fmla="*/ 900 h 1095"/>
                  <a:gd name="T8" fmla="*/ 194 w 1094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5">
                    <a:moveTo>
                      <a:pt x="194" y="900"/>
                    </a:moveTo>
                    <a:cubicBezTo>
                      <a:pt x="0" y="705"/>
                      <a:pt x="0" y="390"/>
                      <a:pt x="194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4" y="390"/>
                      <a:pt x="1094" y="705"/>
                      <a:pt x="900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443" name="Freeform 523">
                <a:extLst>
                  <a:ext uri="{FF2B5EF4-FFF2-40B4-BE49-F238E27FC236}">
                    <a16:creationId xmlns:a16="http://schemas.microsoft.com/office/drawing/2014/main" xmlns="" id="{8661BAFC-C69D-E310-D80C-BD30B2E4C1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9" y="575"/>
                <a:ext cx="23" cy="22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444" name="Freeform 524">
                <a:extLst>
                  <a:ext uri="{FF2B5EF4-FFF2-40B4-BE49-F238E27FC236}">
                    <a16:creationId xmlns:a16="http://schemas.microsoft.com/office/drawing/2014/main" xmlns="" id="{61F19817-4997-500B-F0C0-0B5BB522B3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25" y="609"/>
                <a:ext cx="23" cy="22"/>
              </a:xfrm>
              <a:custGeom>
                <a:avLst/>
                <a:gdLst>
                  <a:gd name="T0" fmla="*/ 195 w 1095"/>
                  <a:gd name="T1" fmla="*/ 900 h 1094"/>
                  <a:gd name="T2" fmla="*/ 195 w 1095"/>
                  <a:gd name="T3" fmla="*/ 194 h 1094"/>
                  <a:gd name="T4" fmla="*/ 900 w 1095"/>
                  <a:gd name="T5" fmla="*/ 194 h 1094"/>
                  <a:gd name="T6" fmla="*/ 900 w 1095"/>
                  <a:gd name="T7" fmla="*/ 900 h 1094"/>
                  <a:gd name="T8" fmla="*/ 195 w 1095"/>
                  <a:gd name="T9" fmla="*/ 900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4">
                    <a:moveTo>
                      <a:pt x="195" y="900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90" y="0"/>
                      <a:pt x="705" y="0"/>
                      <a:pt x="900" y="194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4"/>
                      <a:pt x="390" y="1094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445" name="Freeform 525">
                <a:extLst>
                  <a:ext uri="{FF2B5EF4-FFF2-40B4-BE49-F238E27FC236}">
                    <a16:creationId xmlns:a16="http://schemas.microsoft.com/office/drawing/2014/main" xmlns="" id="{B9221ED8-57C3-F901-1F1C-02F6800867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1" y="642"/>
                <a:ext cx="23" cy="23"/>
              </a:xfrm>
              <a:custGeom>
                <a:avLst/>
                <a:gdLst>
                  <a:gd name="T0" fmla="*/ 195 w 1095"/>
                  <a:gd name="T1" fmla="*/ 899 h 1094"/>
                  <a:gd name="T2" fmla="*/ 195 w 1095"/>
                  <a:gd name="T3" fmla="*/ 194 h 1094"/>
                  <a:gd name="T4" fmla="*/ 900 w 1095"/>
                  <a:gd name="T5" fmla="*/ 194 h 1094"/>
                  <a:gd name="T6" fmla="*/ 900 w 1095"/>
                  <a:gd name="T7" fmla="*/ 899 h 1094"/>
                  <a:gd name="T8" fmla="*/ 195 w 1095"/>
                  <a:gd name="T9" fmla="*/ 899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4">
                    <a:moveTo>
                      <a:pt x="195" y="899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90" y="0"/>
                      <a:pt x="705" y="0"/>
                      <a:pt x="900" y="194"/>
                    </a:cubicBezTo>
                    <a:cubicBezTo>
                      <a:pt x="1095" y="389"/>
                      <a:pt x="1095" y="705"/>
                      <a:pt x="900" y="899"/>
                    </a:cubicBezTo>
                    <a:cubicBezTo>
                      <a:pt x="705" y="1094"/>
                      <a:pt x="390" y="1094"/>
                      <a:pt x="195" y="899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446" name="Freeform 526">
                <a:extLst>
                  <a:ext uri="{FF2B5EF4-FFF2-40B4-BE49-F238E27FC236}">
                    <a16:creationId xmlns:a16="http://schemas.microsoft.com/office/drawing/2014/main" xmlns="" id="{95ED4455-58BA-FB82-6332-BFF7A8DA60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57" y="676"/>
                <a:ext cx="23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6"/>
                      <a:pt x="0" y="390"/>
                      <a:pt x="195" y="195"/>
                    </a:cubicBezTo>
                    <a:cubicBezTo>
                      <a:pt x="390" y="0"/>
                      <a:pt x="706" y="0"/>
                      <a:pt x="900" y="195"/>
                    </a:cubicBezTo>
                    <a:cubicBezTo>
                      <a:pt x="1095" y="390"/>
                      <a:pt x="1095" y="706"/>
                      <a:pt x="900" y="900"/>
                    </a:cubicBezTo>
                    <a:cubicBezTo>
                      <a:pt x="706" y="1095"/>
                      <a:pt x="390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447" name="Freeform 527">
                <a:extLst>
                  <a:ext uri="{FF2B5EF4-FFF2-40B4-BE49-F238E27FC236}">
                    <a16:creationId xmlns:a16="http://schemas.microsoft.com/office/drawing/2014/main" xmlns="" id="{220F4EDB-99DE-2AAF-4AFC-BEB6559518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24" y="710"/>
                <a:ext cx="22" cy="23"/>
              </a:xfrm>
              <a:custGeom>
                <a:avLst/>
                <a:gdLst>
                  <a:gd name="T0" fmla="*/ 194 w 1094"/>
                  <a:gd name="T1" fmla="*/ 900 h 1095"/>
                  <a:gd name="T2" fmla="*/ 194 w 1094"/>
                  <a:gd name="T3" fmla="*/ 195 h 1095"/>
                  <a:gd name="T4" fmla="*/ 899 w 1094"/>
                  <a:gd name="T5" fmla="*/ 195 h 1095"/>
                  <a:gd name="T6" fmla="*/ 899 w 1094"/>
                  <a:gd name="T7" fmla="*/ 900 h 1095"/>
                  <a:gd name="T8" fmla="*/ 194 w 1094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5">
                    <a:moveTo>
                      <a:pt x="194" y="900"/>
                    </a:moveTo>
                    <a:cubicBezTo>
                      <a:pt x="0" y="705"/>
                      <a:pt x="0" y="390"/>
                      <a:pt x="194" y="195"/>
                    </a:cubicBezTo>
                    <a:cubicBezTo>
                      <a:pt x="389" y="0"/>
                      <a:pt x="705" y="0"/>
                      <a:pt x="899" y="195"/>
                    </a:cubicBezTo>
                    <a:cubicBezTo>
                      <a:pt x="1094" y="390"/>
                      <a:pt x="1094" y="705"/>
                      <a:pt x="899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448" name="Freeform 528">
                <a:extLst>
                  <a:ext uri="{FF2B5EF4-FFF2-40B4-BE49-F238E27FC236}">
                    <a16:creationId xmlns:a16="http://schemas.microsoft.com/office/drawing/2014/main" xmlns="" id="{56797550-33FD-4928-01E7-C9415CFF8E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90" y="744"/>
                <a:ext cx="23" cy="23"/>
              </a:xfrm>
              <a:custGeom>
                <a:avLst/>
                <a:gdLst>
                  <a:gd name="T0" fmla="*/ 194 w 1094"/>
                  <a:gd name="T1" fmla="*/ 900 h 1095"/>
                  <a:gd name="T2" fmla="*/ 194 w 1094"/>
                  <a:gd name="T3" fmla="*/ 195 h 1095"/>
                  <a:gd name="T4" fmla="*/ 900 w 1094"/>
                  <a:gd name="T5" fmla="*/ 195 h 1095"/>
                  <a:gd name="T6" fmla="*/ 900 w 1094"/>
                  <a:gd name="T7" fmla="*/ 900 h 1095"/>
                  <a:gd name="T8" fmla="*/ 194 w 1094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5">
                    <a:moveTo>
                      <a:pt x="194" y="900"/>
                    </a:moveTo>
                    <a:cubicBezTo>
                      <a:pt x="0" y="705"/>
                      <a:pt x="0" y="390"/>
                      <a:pt x="194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4" y="390"/>
                      <a:pt x="1094" y="705"/>
                      <a:pt x="900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449" name="Freeform 529">
                <a:extLst>
                  <a:ext uri="{FF2B5EF4-FFF2-40B4-BE49-F238E27FC236}">
                    <a16:creationId xmlns:a16="http://schemas.microsoft.com/office/drawing/2014/main" xmlns="" id="{27E6D6C9-C580-A562-4656-C9252B57AC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56" y="778"/>
                <a:ext cx="23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450" name="Freeform 530">
                <a:extLst>
                  <a:ext uri="{FF2B5EF4-FFF2-40B4-BE49-F238E27FC236}">
                    <a16:creationId xmlns:a16="http://schemas.microsoft.com/office/drawing/2014/main" xmlns="" id="{128E4638-FD9F-7DB3-52B3-5D74700E88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22" y="812"/>
                <a:ext cx="23" cy="22"/>
              </a:xfrm>
              <a:custGeom>
                <a:avLst/>
                <a:gdLst>
                  <a:gd name="T0" fmla="*/ 195 w 1095"/>
                  <a:gd name="T1" fmla="*/ 900 h 1094"/>
                  <a:gd name="T2" fmla="*/ 195 w 1095"/>
                  <a:gd name="T3" fmla="*/ 194 h 1094"/>
                  <a:gd name="T4" fmla="*/ 900 w 1095"/>
                  <a:gd name="T5" fmla="*/ 194 h 1094"/>
                  <a:gd name="T6" fmla="*/ 900 w 1095"/>
                  <a:gd name="T7" fmla="*/ 900 h 1094"/>
                  <a:gd name="T8" fmla="*/ 195 w 1095"/>
                  <a:gd name="T9" fmla="*/ 900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4">
                    <a:moveTo>
                      <a:pt x="195" y="900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90" y="0"/>
                      <a:pt x="705" y="0"/>
                      <a:pt x="900" y="194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4"/>
                      <a:pt x="390" y="1094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451" name="Freeform 531">
                <a:extLst>
                  <a:ext uri="{FF2B5EF4-FFF2-40B4-BE49-F238E27FC236}">
                    <a16:creationId xmlns:a16="http://schemas.microsoft.com/office/drawing/2014/main" xmlns="" id="{7FC5CAB3-148D-0409-8750-297656B475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88" y="845"/>
                <a:ext cx="23" cy="23"/>
              </a:xfrm>
              <a:custGeom>
                <a:avLst/>
                <a:gdLst>
                  <a:gd name="T0" fmla="*/ 195 w 1095"/>
                  <a:gd name="T1" fmla="*/ 899 h 1094"/>
                  <a:gd name="T2" fmla="*/ 195 w 1095"/>
                  <a:gd name="T3" fmla="*/ 194 h 1094"/>
                  <a:gd name="T4" fmla="*/ 900 w 1095"/>
                  <a:gd name="T5" fmla="*/ 194 h 1094"/>
                  <a:gd name="T6" fmla="*/ 900 w 1095"/>
                  <a:gd name="T7" fmla="*/ 899 h 1094"/>
                  <a:gd name="T8" fmla="*/ 195 w 1095"/>
                  <a:gd name="T9" fmla="*/ 899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4">
                    <a:moveTo>
                      <a:pt x="195" y="899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90" y="0"/>
                      <a:pt x="705" y="0"/>
                      <a:pt x="900" y="194"/>
                    </a:cubicBezTo>
                    <a:cubicBezTo>
                      <a:pt x="1095" y="389"/>
                      <a:pt x="1095" y="705"/>
                      <a:pt x="900" y="899"/>
                    </a:cubicBezTo>
                    <a:cubicBezTo>
                      <a:pt x="705" y="1094"/>
                      <a:pt x="390" y="1094"/>
                      <a:pt x="195" y="899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452" name="Freeform 532">
                <a:extLst>
                  <a:ext uri="{FF2B5EF4-FFF2-40B4-BE49-F238E27FC236}">
                    <a16:creationId xmlns:a16="http://schemas.microsoft.com/office/drawing/2014/main" xmlns="" id="{C48BB0E8-8892-A180-2C51-C5FA8F92D9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54" y="879"/>
                <a:ext cx="23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6"/>
                      <a:pt x="0" y="390"/>
                      <a:pt x="195" y="195"/>
                    </a:cubicBezTo>
                    <a:cubicBezTo>
                      <a:pt x="390" y="0"/>
                      <a:pt x="706" y="0"/>
                      <a:pt x="900" y="195"/>
                    </a:cubicBezTo>
                    <a:cubicBezTo>
                      <a:pt x="1095" y="390"/>
                      <a:pt x="1095" y="706"/>
                      <a:pt x="900" y="900"/>
                    </a:cubicBezTo>
                    <a:cubicBezTo>
                      <a:pt x="706" y="1095"/>
                      <a:pt x="390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453" name="Freeform 533">
                <a:extLst>
                  <a:ext uri="{FF2B5EF4-FFF2-40B4-BE49-F238E27FC236}">
                    <a16:creationId xmlns:a16="http://schemas.microsoft.com/office/drawing/2014/main" xmlns="" id="{A174CE65-F604-ED3E-243F-B67E607A0A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21" y="913"/>
                <a:ext cx="22" cy="23"/>
              </a:xfrm>
              <a:custGeom>
                <a:avLst/>
                <a:gdLst>
                  <a:gd name="T0" fmla="*/ 194 w 1094"/>
                  <a:gd name="T1" fmla="*/ 900 h 1095"/>
                  <a:gd name="T2" fmla="*/ 194 w 1094"/>
                  <a:gd name="T3" fmla="*/ 195 h 1095"/>
                  <a:gd name="T4" fmla="*/ 899 w 1094"/>
                  <a:gd name="T5" fmla="*/ 195 h 1095"/>
                  <a:gd name="T6" fmla="*/ 899 w 1094"/>
                  <a:gd name="T7" fmla="*/ 900 h 1095"/>
                  <a:gd name="T8" fmla="*/ 194 w 1094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5">
                    <a:moveTo>
                      <a:pt x="194" y="900"/>
                    </a:moveTo>
                    <a:cubicBezTo>
                      <a:pt x="0" y="705"/>
                      <a:pt x="0" y="390"/>
                      <a:pt x="194" y="195"/>
                    </a:cubicBezTo>
                    <a:cubicBezTo>
                      <a:pt x="389" y="0"/>
                      <a:pt x="705" y="0"/>
                      <a:pt x="899" y="195"/>
                    </a:cubicBezTo>
                    <a:cubicBezTo>
                      <a:pt x="1094" y="390"/>
                      <a:pt x="1094" y="705"/>
                      <a:pt x="899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454" name="Oval 534">
                <a:extLst>
                  <a:ext uri="{FF2B5EF4-FFF2-40B4-BE49-F238E27FC236}">
                    <a16:creationId xmlns:a16="http://schemas.microsoft.com/office/drawing/2014/main" xmlns="" id="{D3FD18F5-227C-D057-5191-B31560FF0C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88" y="948"/>
                <a:ext cx="21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455" name="Oval 535">
                <a:extLst>
                  <a:ext uri="{FF2B5EF4-FFF2-40B4-BE49-F238E27FC236}">
                    <a16:creationId xmlns:a16="http://schemas.microsoft.com/office/drawing/2014/main" xmlns="" id="{AE9F8709-2F57-5C22-B4A9-BAEDAC1C30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54" y="982"/>
                <a:ext cx="21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456" name="Freeform 536">
                <a:extLst>
                  <a:ext uri="{FF2B5EF4-FFF2-40B4-BE49-F238E27FC236}">
                    <a16:creationId xmlns:a16="http://schemas.microsoft.com/office/drawing/2014/main" xmlns="" id="{79B44C10-8052-2648-2BFC-B38E237133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19" y="1015"/>
                <a:ext cx="23" cy="22"/>
              </a:xfrm>
              <a:custGeom>
                <a:avLst/>
                <a:gdLst>
                  <a:gd name="T0" fmla="*/ 195 w 1095"/>
                  <a:gd name="T1" fmla="*/ 900 h 1094"/>
                  <a:gd name="T2" fmla="*/ 195 w 1095"/>
                  <a:gd name="T3" fmla="*/ 195 h 1094"/>
                  <a:gd name="T4" fmla="*/ 900 w 1095"/>
                  <a:gd name="T5" fmla="*/ 195 h 1094"/>
                  <a:gd name="T6" fmla="*/ 900 w 1095"/>
                  <a:gd name="T7" fmla="*/ 900 h 1094"/>
                  <a:gd name="T8" fmla="*/ 195 w 1095"/>
                  <a:gd name="T9" fmla="*/ 900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4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4"/>
                      <a:pt x="390" y="1094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457" name="Freeform 537">
                <a:extLst>
                  <a:ext uri="{FF2B5EF4-FFF2-40B4-BE49-F238E27FC236}">
                    <a16:creationId xmlns:a16="http://schemas.microsoft.com/office/drawing/2014/main" xmlns="" id="{AAC9B79E-D650-5A92-EFD5-691A9458E9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85" y="1048"/>
                <a:ext cx="23" cy="23"/>
              </a:xfrm>
              <a:custGeom>
                <a:avLst/>
                <a:gdLst>
                  <a:gd name="T0" fmla="*/ 195 w 1095"/>
                  <a:gd name="T1" fmla="*/ 900 h 1094"/>
                  <a:gd name="T2" fmla="*/ 195 w 1095"/>
                  <a:gd name="T3" fmla="*/ 194 h 1094"/>
                  <a:gd name="T4" fmla="*/ 900 w 1095"/>
                  <a:gd name="T5" fmla="*/ 194 h 1094"/>
                  <a:gd name="T6" fmla="*/ 900 w 1095"/>
                  <a:gd name="T7" fmla="*/ 900 h 1094"/>
                  <a:gd name="T8" fmla="*/ 195 w 1095"/>
                  <a:gd name="T9" fmla="*/ 900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4">
                    <a:moveTo>
                      <a:pt x="195" y="900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90" y="0"/>
                      <a:pt x="705" y="0"/>
                      <a:pt x="900" y="194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4"/>
                      <a:pt x="390" y="1094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458" name="Freeform 538">
                <a:extLst>
                  <a:ext uri="{FF2B5EF4-FFF2-40B4-BE49-F238E27FC236}">
                    <a16:creationId xmlns:a16="http://schemas.microsoft.com/office/drawing/2014/main" xmlns="" id="{2340247A-1AB4-82D8-02BD-5B1D084A86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01" y="378"/>
                <a:ext cx="22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90" y="0"/>
                      <a:pt x="706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6" y="1095"/>
                      <a:pt x="390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459" name="Freeform 539">
                <a:extLst>
                  <a:ext uri="{FF2B5EF4-FFF2-40B4-BE49-F238E27FC236}">
                    <a16:creationId xmlns:a16="http://schemas.microsoft.com/office/drawing/2014/main" xmlns="" id="{209B6BA8-D6C2-38CB-23DB-6B5FE2F725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67" y="412"/>
                <a:ext cx="23" cy="23"/>
              </a:xfrm>
              <a:custGeom>
                <a:avLst/>
                <a:gdLst>
                  <a:gd name="T0" fmla="*/ 194 w 1094"/>
                  <a:gd name="T1" fmla="*/ 900 h 1094"/>
                  <a:gd name="T2" fmla="*/ 194 w 1094"/>
                  <a:gd name="T3" fmla="*/ 195 h 1094"/>
                  <a:gd name="T4" fmla="*/ 899 w 1094"/>
                  <a:gd name="T5" fmla="*/ 195 h 1094"/>
                  <a:gd name="T6" fmla="*/ 899 w 1094"/>
                  <a:gd name="T7" fmla="*/ 900 h 1094"/>
                  <a:gd name="T8" fmla="*/ 194 w 1094"/>
                  <a:gd name="T9" fmla="*/ 900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4">
                    <a:moveTo>
                      <a:pt x="194" y="900"/>
                    </a:moveTo>
                    <a:cubicBezTo>
                      <a:pt x="0" y="705"/>
                      <a:pt x="0" y="389"/>
                      <a:pt x="194" y="195"/>
                    </a:cubicBezTo>
                    <a:cubicBezTo>
                      <a:pt x="389" y="0"/>
                      <a:pt x="705" y="0"/>
                      <a:pt x="899" y="195"/>
                    </a:cubicBezTo>
                    <a:cubicBezTo>
                      <a:pt x="1094" y="389"/>
                      <a:pt x="1094" y="705"/>
                      <a:pt x="899" y="900"/>
                    </a:cubicBezTo>
                    <a:cubicBezTo>
                      <a:pt x="705" y="1094"/>
                      <a:pt x="389" y="1094"/>
                      <a:pt x="194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460" name="Oval 540">
                <a:extLst>
                  <a:ext uri="{FF2B5EF4-FFF2-40B4-BE49-F238E27FC236}">
                    <a16:creationId xmlns:a16="http://schemas.microsoft.com/office/drawing/2014/main" xmlns="" id="{9E4A748B-FEBB-D809-998F-E44E605366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4" y="447"/>
                <a:ext cx="21" cy="20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461" name="Oval 541">
                <a:extLst>
                  <a:ext uri="{FF2B5EF4-FFF2-40B4-BE49-F238E27FC236}">
                    <a16:creationId xmlns:a16="http://schemas.microsoft.com/office/drawing/2014/main" xmlns="" id="{194EE8FE-26AC-CAAA-C398-DF459CDDC2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00" y="480"/>
                <a:ext cx="21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462" name="Freeform 542">
                <a:extLst>
                  <a:ext uri="{FF2B5EF4-FFF2-40B4-BE49-F238E27FC236}">
                    <a16:creationId xmlns:a16="http://schemas.microsoft.com/office/drawing/2014/main" xmlns="" id="{4BB40038-354F-DD98-87E3-C1FBD60005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5" y="513"/>
                <a:ext cx="23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5" y="390"/>
                      <a:pt x="1095" y="705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463" name="Freeform 543">
                <a:extLst>
                  <a:ext uri="{FF2B5EF4-FFF2-40B4-BE49-F238E27FC236}">
                    <a16:creationId xmlns:a16="http://schemas.microsoft.com/office/drawing/2014/main" xmlns="" id="{F401A7C7-1705-29D2-16F0-0AFEAE1929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31" y="547"/>
                <a:ext cx="23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90"/>
                      <a:pt x="1095" y="705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464" name="Freeform 544">
                <a:extLst>
                  <a:ext uri="{FF2B5EF4-FFF2-40B4-BE49-F238E27FC236}">
                    <a16:creationId xmlns:a16="http://schemas.microsoft.com/office/drawing/2014/main" xmlns="" id="{0A33CFB1-153A-280B-72F3-B76D1A2CEA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8" y="581"/>
                <a:ext cx="22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465" name="Freeform 545">
                <a:extLst>
                  <a:ext uri="{FF2B5EF4-FFF2-40B4-BE49-F238E27FC236}">
                    <a16:creationId xmlns:a16="http://schemas.microsoft.com/office/drawing/2014/main" xmlns="" id="{1C206DFA-5775-2986-6E21-48042B8A32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64" y="615"/>
                <a:ext cx="22" cy="23"/>
              </a:xfrm>
              <a:custGeom>
                <a:avLst/>
                <a:gdLst>
                  <a:gd name="T0" fmla="*/ 195 w 1095"/>
                  <a:gd name="T1" fmla="*/ 900 h 1094"/>
                  <a:gd name="T2" fmla="*/ 195 w 1095"/>
                  <a:gd name="T3" fmla="*/ 195 h 1094"/>
                  <a:gd name="T4" fmla="*/ 900 w 1095"/>
                  <a:gd name="T5" fmla="*/ 195 h 1094"/>
                  <a:gd name="T6" fmla="*/ 900 w 1095"/>
                  <a:gd name="T7" fmla="*/ 900 h 1094"/>
                  <a:gd name="T8" fmla="*/ 195 w 1095"/>
                  <a:gd name="T9" fmla="*/ 900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4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90" y="0"/>
                      <a:pt x="706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6" y="1094"/>
                      <a:pt x="390" y="1094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466" name="Freeform 546">
                <a:extLst>
                  <a:ext uri="{FF2B5EF4-FFF2-40B4-BE49-F238E27FC236}">
                    <a16:creationId xmlns:a16="http://schemas.microsoft.com/office/drawing/2014/main" xmlns="" id="{85EFB433-1257-C117-A5B3-C54E4C0E7C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30" y="649"/>
                <a:ext cx="23" cy="22"/>
              </a:xfrm>
              <a:custGeom>
                <a:avLst/>
                <a:gdLst>
                  <a:gd name="T0" fmla="*/ 194 w 1094"/>
                  <a:gd name="T1" fmla="*/ 900 h 1094"/>
                  <a:gd name="T2" fmla="*/ 194 w 1094"/>
                  <a:gd name="T3" fmla="*/ 194 h 1094"/>
                  <a:gd name="T4" fmla="*/ 900 w 1094"/>
                  <a:gd name="T5" fmla="*/ 194 h 1094"/>
                  <a:gd name="T6" fmla="*/ 900 w 1094"/>
                  <a:gd name="T7" fmla="*/ 900 h 1094"/>
                  <a:gd name="T8" fmla="*/ 194 w 1094"/>
                  <a:gd name="T9" fmla="*/ 900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4">
                    <a:moveTo>
                      <a:pt x="194" y="900"/>
                    </a:moveTo>
                    <a:cubicBezTo>
                      <a:pt x="0" y="705"/>
                      <a:pt x="0" y="389"/>
                      <a:pt x="194" y="194"/>
                    </a:cubicBezTo>
                    <a:cubicBezTo>
                      <a:pt x="389" y="0"/>
                      <a:pt x="705" y="0"/>
                      <a:pt x="900" y="194"/>
                    </a:cubicBezTo>
                    <a:cubicBezTo>
                      <a:pt x="1094" y="389"/>
                      <a:pt x="1094" y="705"/>
                      <a:pt x="900" y="900"/>
                    </a:cubicBezTo>
                    <a:cubicBezTo>
                      <a:pt x="705" y="1094"/>
                      <a:pt x="389" y="1094"/>
                      <a:pt x="194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467" name="Oval 547">
                <a:extLst>
                  <a:ext uri="{FF2B5EF4-FFF2-40B4-BE49-F238E27FC236}">
                    <a16:creationId xmlns:a16="http://schemas.microsoft.com/office/drawing/2014/main" xmlns="" id="{FFB5AA1A-556B-C76C-9C57-F845A45CE8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97" y="683"/>
                <a:ext cx="21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468" name="Freeform 548">
                <a:extLst>
                  <a:ext uri="{FF2B5EF4-FFF2-40B4-BE49-F238E27FC236}">
                    <a16:creationId xmlns:a16="http://schemas.microsoft.com/office/drawing/2014/main" xmlns="" id="{040BD4B8-91E1-9733-1560-3DF2D87674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62" y="716"/>
                <a:ext cx="23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5" y="390"/>
                      <a:pt x="1095" y="705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469" name="Freeform 549">
                <a:extLst>
                  <a:ext uri="{FF2B5EF4-FFF2-40B4-BE49-F238E27FC236}">
                    <a16:creationId xmlns:a16="http://schemas.microsoft.com/office/drawing/2014/main" xmlns="" id="{499FF074-2B57-773E-6874-AF7A75305F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28" y="750"/>
                <a:ext cx="23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90"/>
                      <a:pt x="1095" y="705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470" name="Freeform 550">
                <a:extLst>
                  <a:ext uri="{FF2B5EF4-FFF2-40B4-BE49-F238E27FC236}">
                    <a16:creationId xmlns:a16="http://schemas.microsoft.com/office/drawing/2014/main" xmlns="" id="{35F03C54-EBC4-12D5-B2B7-EA055B23DD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94" y="784"/>
                <a:ext cx="23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471" name="Freeform 551">
                <a:extLst>
                  <a:ext uri="{FF2B5EF4-FFF2-40B4-BE49-F238E27FC236}">
                    <a16:creationId xmlns:a16="http://schemas.microsoft.com/office/drawing/2014/main" xmlns="" id="{C61D5745-23FA-2D74-77D7-BA0D433059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61" y="818"/>
                <a:ext cx="22" cy="23"/>
              </a:xfrm>
              <a:custGeom>
                <a:avLst/>
                <a:gdLst>
                  <a:gd name="T0" fmla="*/ 195 w 1095"/>
                  <a:gd name="T1" fmla="*/ 900 h 1094"/>
                  <a:gd name="T2" fmla="*/ 195 w 1095"/>
                  <a:gd name="T3" fmla="*/ 195 h 1094"/>
                  <a:gd name="T4" fmla="*/ 900 w 1095"/>
                  <a:gd name="T5" fmla="*/ 195 h 1094"/>
                  <a:gd name="T6" fmla="*/ 900 w 1095"/>
                  <a:gd name="T7" fmla="*/ 900 h 1094"/>
                  <a:gd name="T8" fmla="*/ 195 w 1095"/>
                  <a:gd name="T9" fmla="*/ 900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4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90" y="0"/>
                      <a:pt x="706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6" y="1094"/>
                      <a:pt x="390" y="1094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472" name="Freeform 552">
                <a:extLst>
                  <a:ext uri="{FF2B5EF4-FFF2-40B4-BE49-F238E27FC236}">
                    <a16:creationId xmlns:a16="http://schemas.microsoft.com/office/drawing/2014/main" xmlns="" id="{2F9D48E7-AD77-CEE9-ACB2-9645C4011B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27" y="852"/>
                <a:ext cx="23" cy="22"/>
              </a:xfrm>
              <a:custGeom>
                <a:avLst/>
                <a:gdLst>
                  <a:gd name="T0" fmla="*/ 194 w 1094"/>
                  <a:gd name="T1" fmla="*/ 900 h 1094"/>
                  <a:gd name="T2" fmla="*/ 194 w 1094"/>
                  <a:gd name="T3" fmla="*/ 194 h 1094"/>
                  <a:gd name="T4" fmla="*/ 900 w 1094"/>
                  <a:gd name="T5" fmla="*/ 194 h 1094"/>
                  <a:gd name="T6" fmla="*/ 900 w 1094"/>
                  <a:gd name="T7" fmla="*/ 900 h 1094"/>
                  <a:gd name="T8" fmla="*/ 194 w 1094"/>
                  <a:gd name="T9" fmla="*/ 900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4">
                    <a:moveTo>
                      <a:pt x="194" y="900"/>
                    </a:moveTo>
                    <a:cubicBezTo>
                      <a:pt x="0" y="705"/>
                      <a:pt x="0" y="389"/>
                      <a:pt x="194" y="194"/>
                    </a:cubicBezTo>
                    <a:cubicBezTo>
                      <a:pt x="389" y="0"/>
                      <a:pt x="705" y="0"/>
                      <a:pt x="900" y="194"/>
                    </a:cubicBezTo>
                    <a:cubicBezTo>
                      <a:pt x="1094" y="389"/>
                      <a:pt x="1094" y="705"/>
                      <a:pt x="900" y="900"/>
                    </a:cubicBezTo>
                    <a:cubicBezTo>
                      <a:pt x="705" y="1094"/>
                      <a:pt x="389" y="1094"/>
                      <a:pt x="194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473" name="Freeform 553">
                <a:extLst>
                  <a:ext uri="{FF2B5EF4-FFF2-40B4-BE49-F238E27FC236}">
                    <a16:creationId xmlns:a16="http://schemas.microsoft.com/office/drawing/2014/main" xmlns="" id="{49B32B13-91F7-97CD-393E-64C868A554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93" y="885"/>
                <a:ext cx="23" cy="23"/>
              </a:xfrm>
              <a:custGeom>
                <a:avLst/>
                <a:gdLst>
                  <a:gd name="T0" fmla="*/ 195 w 1094"/>
                  <a:gd name="T1" fmla="*/ 899 h 1094"/>
                  <a:gd name="T2" fmla="*/ 195 w 1094"/>
                  <a:gd name="T3" fmla="*/ 194 h 1094"/>
                  <a:gd name="T4" fmla="*/ 900 w 1094"/>
                  <a:gd name="T5" fmla="*/ 194 h 1094"/>
                  <a:gd name="T6" fmla="*/ 900 w 1094"/>
                  <a:gd name="T7" fmla="*/ 899 h 1094"/>
                  <a:gd name="T8" fmla="*/ 195 w 1094"/>
                  <a:gd name="T9" fmla="*/ 899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4">
                    <a:moveTo>
                      <a:pt x="195" y="899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89" y="0"/>
                      <a:pt x="705" y="0"/>
                      <a:pt x="900" y="194"/>
                    </a:cubicBezTo>
                    <a:cubicBezTo>
                      <a:pt x="1094" y="389"/>
                      <a:pt x="1094" y="705"/>
                      <a:pt x="900" y="899"/>
                    </a:cubicBezTo>
                    <a:cubicBezTo>
                      <a:pt x="705" y="1094"/>
                      <a:pt x="389" y="1094"/>
                      <a:pt x="195" y="899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474" name="Freeform 554">
                <a:extLst>
                  <a:ext uri="{FF2B5EF4-FFF2-40B4-BE49-F238E27FC236}">
                    <a16:creationId xmlns:a16="http://schemas.microsoft.com/office/drawing/2014/main" xmlns="" id="{E0755AE0-97F3-4A31-FA93-438A7EF60D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59" y="919"/>
                <a:ext cx="23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6"/>
                      <a:pt x="0" y="390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5" y="390"/>
                      <a:pt x="1095" y="706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475" name="Freeform 555">
                <a:extLst>
                  <a:ext uri="{FF2B5EF4-FFF2-40B4-BE49-F238E27FC236}">
                    <a16:creationId xmlns:a16="http://schemas.microsoft.com/office/drawing/2014/main" xmlns="" id="{8E8FB318-5D0C-7167-1E43-8425E7FB30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25" y="953"/>
                <a:ext cx="23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90"/>
                      <a:pt x="1095" y="705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476" name="Freeform 556">
                <a:extLst>
                  <a:ext uri="{FF2B5EF4-FFF2-40B4-BE49-F238E27FC236}">
                    <a16:creationId xmlns:a16="http://schemas.microsoft.com/office/drawing/2014/main" xmlns="" id="{13833152-5A0F-9D29-C2B0-1065786AA9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1" y="987"/>
                <a:ext cx="23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477" name="Oval 557">
                <a:extLst>
                  <a:ext uri="{FF2B5EF4-FFF2-40B4-BE49-F238E27FC236}">
                    <a16:creationId xmlns:a16="http://schemas.microsoft.com/office/drawing/2014/main" xmlns="" id="{EE9FAD5D-CCAB-DF22-850F-F4360F34EF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59" y="1022"/>
                <a:ext cx="20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478" name="Freeform 558">
                <a:extLst>
                  <a:ext uri="{FF2B5EF4-FFF2-40B4-BE49-F238E27FC236}">
                    <a16:creationId xmlns:a16="http://schemas.microsoft.com/office/drawing/2014/main" xmlns="" id="{B10A47BC-A568-28E6-77BC-51301F6A42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73" y="350"/>
                <a:ext cx="23" cy="23"/>
              </a:xfrm>
              <a:custGeom>
                <a:avLst/>
                <a:gdLst>
                  <a:gd name="T0" fmla="*/ 194 w 1094"/>
                  <a:gd name="T1" fmla="*/ 900 h 1095"/>
                  <a:gd name="T2" fmla="*/ 194 w 1094"/>
                  <a:gd name="T3" fmla="*/ 195 h 1095"/>
                  <a:gd name="T4" fmla="*/ 899 w 1094"/>
                  <a:gd name="T5" fmla="*/ 195 h 1095"/>
                  <a:gd name="T6" fmla="*/ 899 w 1094"/>
                  <a:gd name="T7" fmla="*/ 900 h 1095"/>
                  <a:gd name="T8" fmla="*/ 194 w 1094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5">
                    <a:moveTo>
                      <a:pt x="194" y="900"/>
                    </a:moveTo>
                    <a:cubicBezTo>
                      <a:pt x="0" y="705"/>
                      <a:pt x="0" y="390"/>
                      <a:pt x="194" y="195"/>
                    </a:cubicBezTo>
                    <a:cubicBezTo>
                      <a:pt x="389" y="0"/>
                      <a:pt x="705" y="0"/>
                      <a:pt x="899" y="195"/>
                    </a:cubicBezTo>
                    <a:cubicBezTo>
                      <a:pt x="1094" y="390"/>
                      <a:pt x="1094" y="705"/>
                      <a:pt x="899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479" name="Freeform 559">
                <a:extLst>
                  <a:ext uri="{FF2B5EF4-FFF2-40B4-BE49-F238E27FC236}">
                    <a16:creationId xmlns:a16="http://schemas.microsoft.com/office/drawing/2014/main" xmlns="" id="{C90979E0-4DF3-3D04-5285-6FE12969F1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39" y="384"/>
                <a:ext cx="23" cy="23"/>
              </a:xfrm>
              <a:custGeom>
                <a:avLst/>
                <a:gdLst>
                  <a:gd name="T0" fmla="*/ 194 w 1094"/>
                  <a:gd name="T1" fmla="*/ 900 h 1095"/>
                  <a:gd name="T2" fmla="*/ 194 w 1094"/>
                  <a:gd name="T3" fmla="*/ 195 h 1095"/>
                  <a:gd name="T4" fmla="*/ 900 w 1094"/>
                  <a:gd name="T5" fmla="*/ 195 h 1095"/>
                  <a:gd name="T6" fmla="*/ 900 w 1094"/>
                  <a:gd name="T7" fmla="*/ 900 h 1095"/>
                  <a:gd name="T8" fmla="*/ 194 w 1094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5">
                    <a:moveTo>
                      <a:pt x="194" y="900"/>
                    </a:moveTo>
                    <a:cubicBezTo>
                      <a:pt x="0" y="705"/>
                      <a:pt x="0" y="390"/>
                      <a:pt x="194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4" y="390"/>
                      <a:pt x="1094" y="705"/>
                      <a:pt x="900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480" name="Oval 560">
                <a:extLst>
                  <a:ext uri="{FF2B5EF4-FFF2-40B4-BE49-F238E27FC236}">
                    <a16:creationId xmlns:a16="http://schemas.microsoft.com/office/drawing/2014/main" xmlns="" id="{10960D58-A33B-1A7A-D7E1-FD1C516AA8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06" y="419"/>
                <a:ext cx="21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481" name="Oval 561">
                <a:extLst>
                  <a:ext uri="{FF2B5EF4-FFF2-40B4-BE49-F238E27FC236}">
                    <a16:creationId xmlns:a16="http://schemas.microsoft.com/office/drawing/2014/main" xmlns="" id="{57F311ED-4D9A-634B-50C0-565A71AF92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72" y="453"/>
                <a:ext cx="21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482" name="Freeform 562">
                <a:extLst>
                  <a:ext uri="{FF2B5EF4-FFF2-40B4-BE49-F238E27FC236}">
                    <a16:creationId xmlns:a16="http://schemas.microsoft.com/office/drawing/2014/main" xmlns="" id="{8277544C-33B9-9459-D036-651B9E0613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38" y="486"/>
                <a:ext cx="22" cy="22"/>
              </a:xfrm>
              <a:custGeom>
                <a:avLst/>
                <a:gdLst>
                  <a:gd name="T0" fmla="*/ 195 w 1095"/>
                  <a:gd name="T1" fmla="*/ 899 h 1094"/>
                  <a:gd name="T2" fmla="*/ 195 w 1095"/>
                  <a:gd name="T3" fmla="*/ 194 h 1094"/>
                  <a:gd name="T4" fmla="*/ 900 w 1095"/>
                  <a:gd name="T5" fmla="*/ 194 h 1094"/>
                  <a:gd name="T6" fmla="*/ 900 w 1095"/>
                  <a:gd name="T7" fmla="*/ 899 h 1094"/>
                  <a:gd name="T8" fmla="*/ 195 w 1095"/>
                  <a:gd name="T9" fmla="*/ 899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4">
                    <a:moveTo>
                      <a:pt x="195" y="899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90" y="0"/>
                      <a:pt x="705" y="0"/>
                      <a:pt x="900" y="194"/>
                    </a:cubicBezTo>
                    <a:cubicBezTo>
                      <a:pt x="1095" y="389"/>
                      <a:pt x="1095" y="705"/>
                      <a:pt x="900" y="899"/>
                    </a:cubicBezTo>
                    <a:cubicBezTo>
                      <a:pt x="705" y="1094"/>
                      <a:pt x="390" y="1094"/>
                      <a:pt x="195" y="899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483" name="Freeform 563">
                <a:extLst>
                  <a:ext uri="{FF2B5EF4-FFF2-40B4-BE49-F238E27FC236}">
                    <a16:creationId xmlns:a16="http://schemas.microsoft.com/office/drawing/2014/main" xmlns="" id="{E51F1A1D-5F64-2EC8-DCDB-EF04FBC756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04" y="519"/>
                <a:ext cx="23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6"/>
                      <a:pt x="0" y="390"/>
                      <a:pt x="195" y="195"/>
                    </a:cubicBezTo>
                    <a:cubicBezTo>
                      <a:pt x="390" y="0"/>
                      <a:pt x="706" y="0"/>
                      <a:pt x="900" y="195"/>
                    </a:cubicBezTo>
                    <a:cubicBezTo>
                      <a:pt x="1095" y="390"/>
                      <a:pt x="1095" y="706"/>
                      <a:pt x="900" y="900"/>
                    </a:cubicBezTo>
                    <a:cubicBezTo>
                      <a:pt x="706" y="1095"/>
                      <a:pt x="390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484" name="Freeform 564">
                <a:extLst>
                  <a:ext uri="{FF2B5EF4-FFF2-40B4-BE49-F238E27FC236}">
                    <a16:creationId xmlns:a16="http://schemas.microsoft.com/office/drawing/2014/main" xmlns="" id="{E5AC3EB9-4F3D-63CC-58AF-BFF0286A2D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70" y="553"/>
                <a:ext cx="23" cy="23"/>
              </a:xfrm>
              <a:custGeom>
                <a:avLst/>
                <a:gdLst>
                  <a:gd name="T0" fmla="*/ 194 w 1094"/>
                  <a:gd name="T1" fmla="*/ 900 h 1095"/>
                  <a:gd name="T2" fmla="*/ 194 w 1094"/>
                  <a:gd name="T3" fmla="*/ 195 h 1095"/>
                  <a:gd name="T4" fmla="*/ 899 w 1094"/>
                  <a:gd name="T5" fmla="*/ 195 h 1095"/>
                  <a:gd name="T6" fmla="*/ 899 w 1094"/>
                  <a:gd name="T7" fmla="*/ 900 h 1095"/>
                  <a:gd name="T8" fmla="*/ 194 w 1094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5">
                    <a:moveTo>
                      <a:pt x="194" y="900"/>
                    </a:moveTo>
                    <a:cubicBezTo>
                      <a:pt x="0" y="705"/>
                      <a:pt x="0" y="390"/>
                      <a:pt x="194" y="195"/>
                    </a:cubicBezTo>
                    <a:cubicBezTo>
                      <a:pt x="389" y="0"/>
                      <a:pt x="705" y="0"/>
                      <a:pt x="899" y="195"/>
                    </a:cubicBezTo>
                    <a:cubicBezTo>
                      <a:pt x="1094" y="390"/>
                      <a:pt x="1094" y="705"/>
                      <a:pt x="899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485" name="Freeform 565">
                <a:extLst>
                  <a:ext uri="{FF2B5EF4-FFF2-40B4-BE49-F238E27FC236}">
                    <a16:creationId xmlns:a16="http://schemas.microsoft.com/office/drawing/2014/main" xmlns="" id="{BFE49F1A-CFD7-9D27-4A69-F3A8ACAF84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36" y="587"/>
                <a:ext cx="23" cy="23"/>
              </a:xfrm>
              <a:custGeom>
                <a:avLst/>
                <a:gdLst>
                  <a:gd name="T0" fmla="*/ 194 w 1094"/>
                  <a:gd name="T1" fmla="*/ 900 h 1095"/>
                  <a:gd name="T2" fmla="*/ 194 w 1094"/>
                  <a:gd name="T3" fmla="*/ 195 h 1095"/>
                  <a:gd name="T4" fmla="*/ 900 w 1094"/>
                  <a:gd name="T5" fmla="*/ 195 h 1095"/>
                  <a:gd name="T6" fmla="*/ 900 w 1094"/>
                  <a:gd name="T7" fmla="*/ 900 h 1095"/>
                  <a:gd name="T8" fmla="*/ 194 w 1094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5">
                    <a:moveTo>
                      <a:pt x="194" y="900"/>
                    </a:moveTo>
                    <a:cubicBezTo>
                      <a:pt x="0" y="705"/>
                      <a:pt x="0" y="390"/>
                      <a:pt x="194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4" y="390"/>
                      <a:pt x="1094" y="705"/>
                      <a:pt x="900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486" name="Freeform 566">
                <a:extLst>
                  <a:ext uri="{FF2B5EF4-FFF2-40B4-BE49-F238E27FC236}">
                    <a16:creationId xmlns:a16="http://schemas.microsoft.com/office/drawing/2014/main" xmlns="" id="{4A70A06D-494F-2FC4-45A5-F3CE0C3B6D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02" y="621"/>
                <a:ext cx="23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487" name="Freeform 567">
                <a:extLst>
                  <a:ext uri="{FF2B5EF4-FFF2-40B4-BE49-F238E27FC236}">
                    <a16:creationId xmlns:a16="http://schemas.microsoft.com/office/drawing/2014/main" xmlns="" id="{D00A575A-6351-5D33-B805-14C6F6222A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68" y="655"/>
                <a:ext cx="23" cy="23"/>
              </a:xfrm>
              <a:custGeom>
                <a:avLst/>
                <a:gdLst>
                  <a:gd name="T0" fmla="*/ 195 w 1095"/>
                  <a:gd name="T1" fmla="*/ 900 h 1094"/>
                  <a:gd name="T2" fmla="*/ 195 w 1095"/>
                  <a:gd name="T3" fmla="*/ 194 h 1094"/>
                  <a:gd name="T4" fmla="*/ 900 w 1095"/>
                  <a:gd name="T5" fmla="*/ 194 h 1094"/>
                  <a:gd name="T6" fmla="*/ 900 w 1095"/>
                  <a:gd name="T7" fmla="*/ 900 h 1094"/>
                  <a:gd name="T8" fmla="*/ 195 w 1095"/>
                  <a:gd name="T9" fmla="*/ 900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4">
                    <a:moveTo>
                      <a:pt x="195" y="900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90" y="0"/>
                      <a:pt x="705" y="0"/>
                      <a:pt x="900" y="194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4"/>
                      <a:pt x="390" y="1094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488" name="Freeform 568">
                <a:extLst>
                  <a:ext uri="{FF2B5EF4-FFF2-40B4-BE49-F238E27FC236}">
                    <a16:creationId xmlns:a16="http://schemas.microsoft.com/office/drawing/2014/main" xmlns="" id="{2A612E0E-B157-E77D-BBEC-357F22FC13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35" y="689"/>
                <a:ext cx="22" cy="22"/>
              </a:xfrm>
              <a:custGeom>
                <a:avLst/>
                <a:gdLst>
                  <a:gd name="T0" fmla="*/ 195 w 1095"/>
                  <a:gd name="T1" fmla="*/ 899 h 1094"/>
                  <a:gd name="T2" fmla="*/ 195 w 1095"/>
                  <a:gd name="T3" fmla="*/ 194 h 1094"/>
                  <a:gd name="T4" fmla="*/ 900 w 1095"/>
                  <a:gd name="T5" fmla="*/ 194 h 1094"/>
                  <a:gd name="T6" fmla="*/ 900 w 1095"/>
                  <a:gd name="T7" fmla="*/ 899 h 1094"/>
                  <a:gd name="T8" fmla="*/ 195 w 1095"/>
                  <a:gd name="T9" fmla="*/ 899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4">
                    <a:moveTo>
                      <a:pt x="195" y="899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90" y="0"/>
                      <a:pt x="705" y="0"/>
                      <a:pt x="900" y="194"/>
                    </a:cubicBezTo>
                    <a:cubicBezTo>
                      <a:pt x="1095" y="389"/>
                      <a:pt x="1095" y="705"/>
                      <a:pt x="900" y="899"/>
                    </a:cubicBezTo>
                    <a:cubicBezTo>
                      <a:pt x="705" y="1094"/>
                      <a:pt x="390" y="1094"/>
                      <a:pt x="195" y="899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489" name="Freeform 569">
                <a:extLst>
                  <a:ext uri="{FF2B5EF4-FFF2-40B4-BE49-F238E27FC236}">
                    <a16:creationId xmlns:a16="http://schemas.microsoft.com/office/drawing/2014/main" xmlns="" id="{CC9D754C-9FFE-307D-D6B7-681657C9F3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01" y="722"/>
                <a:ext cx="23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6"/>
                      <a:pt x="0" y="390"/>
                      <a:pt x="195" y="195"/>
                    </a:cubicBezTo>
                    <a:cubicBezTo>
                      <a:pt x="390" y="0"/>
                      <a:pt x="706" y="0"/>
                      <a:pt x="900" y="195"/>
                    </a:cubicBezTo>
                    <a:cubicBezTo>
                      <a:pt x="1095" y="390"/>
                      <a:pt x="1095" y="706"/>
                      <a:pt x="900" y="900"/>
                    </a:cubicBezTo>
                    <a:cubicBezTo>
                      <a:pt x="706" y="1095"/>
                      <a:pt x="390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490" name="Freeform 570">
                <a:extLst>
                  <a:ext uri="{FF2B5EF4-FFF2-40B4-BE49-F238E27FC236}">
                    <a16:creationId xmlns:a16="http://schemas.microsoft.com/office/drawing/2014/main" xmlns="" id="{CBA64139-223D-87A6-15A6-DDB19F6150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67" y="756"/>
                <a:ext cx="23" cy="23"/>
              </a:xfrm>
              <a:custGeom>
                <a:avLst/>
                <a:gdLst>
                  <a:gd name="T0" fmla="*/ 194 w 1094"/>
                  <a:gd name="T1" fmla="*/ 900 h 1095"/>
                  <a:gd name="T2" fmla="*/ 194 w 1094"/>
                  <a:gd name="T3" fmla="*/ 195 h 1095"/>
                  <a:gd name="T4" fmla="*/ 899 w 1094"/>
                  <a:gd name="T5" fmla="*/ 195 h 1095"/>
                  <a:gd name="T6" fmla="*/ 899 w 1094"/>
                  <a:gd name="T7" fmla="*/ 900 h 1095"/>
                  <a:gd name="T8" fmla="*/ 194 w 1094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5">
                    <a:moveTo>
                      <a:pt x="194" y="900"/>
                    </a:moveTo>
                    <a:cubicBezTo>
                      <a:pt x="0" y="705"/>
                      <a:pt x="0" y="390"/>
                      <a:pt x="194" y="195"/>
                    </a:cubicBezTo>
                    <a:cubicBezTo>
                      <a:pt x="389" y="0"/>
                      <a:pt x="705" y="0"/>
                      <a:pt x="899" y="195"/>
                    </a:cubicBezTo>
                    <a:cubicBezTo>
                      <a:pt x="1094" y="390"/>
                      <a:pt x="1094" y="705"/>
                      <a:pt x="899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491" name="Freeform 571">
                <a:extLst>
                  <a:ext uri="{FF2B5EF4-FFF2-40B4-BE49-F238E27FC236}">
                    <a16:creationId xmlns:a16="http://schemas.microsoft.com/office/drawing/2014/main" xmlns="" id="{812DBBEA-B640-3020-BB2B-E223CD9E50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33" y="790"/>
                <a:ext cx="23" cy="23"/>
              </a:xfrm>
              <a:custGeom>
                <a:avLst/>
                <a:gdLst>
                  <a:gd name="T0" fmla="*/ 194 w 1094"/>
                  <a:gd name="T1" fmla="*/ 900 h 1095"/>
                  <a:gd name="T2" fmla="*/ 194 w 1094"/>
                  <a:gd name="T3" fmla="*/ 195 h 1095"/>
                  <a:gd name="T4" fmla="*/ 900 w 1094"/>
                  <a:gd name="T5" fmla="*/ 195 h 1095"/>
                  <a:gd name="T6" fmla="*/ 900 w 1094"/>
                  <a:gd name="T7" fmla="*/ 900 h 1095"/>
                  <a:gd name="T8" fmla="*/ 194 w 1094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5">
                    <a:moveTo>
                      <a:pt x="194" y="900"/>
                    </a:moveTo>
                    <a:cubicBezTo>
                      <a:pt x="0" y="705"/>
                      <a:pt x="0" y="390"/>
                      <a:pt x="194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4" y="390"/>
                      <a:pt x="1094" y="705"/>
                      <a:pt x="900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492" name="Freeform 572">
                <a:extLst>
                  <a:ext uri="{FF2B5EF4-FFF2-40B4-BE49-F238E27FC236}">
                    <a16:creationId xmlns:a16="http://schemas.microsoft.com/office/drawing/2014/main" xmlns="" id="{8FA810AB-F137-398A-3C86-AAAD9D9DF1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99" y="824"/>
                <a:ext cx="23" cy="23"/>
              </a:xfrm>
              <a:custGeom>
                <a:avLst/>
                <a:gdLst>
                  <a:gd name="T0" fmla="*/ 195 w 1094"/>
                  <a:gd name="T1" fmla="*/ 900 h 1095"/>
                  <a:gd name="T2" fmla="*/ 195 w 1094"/>
                  <a:gd name="T3" fmla="*/ 195 h 1095"/>
                  <a:gd name="T4" fmla="*/ 900 w 1094"/>
                  <a:gd name="T5" fmla="*/ 195 h 1095"/>
                  <a:gd name="T6" fmla="*/ 900 w 1094"/>
                  <a:gd name="T7" fmla="*/ 900 h 1095"/>
                  <a:gd name="T8" fmla="*/ 195 w 1094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5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4" y="389"/>
                      <a:pt x="1094" y="705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493" name="Freeform 573">
                <a:extLst>
                  <a:ext uri="{FF2B5EF4-FFF2-40B4-BE49-F238E27FC236}">
                    <a16:creationId xmlns:a16="http://schemas.microsoft.com/office/drawing/2014/main" xmlns="" id="{089DF105-CE85-117C-AAF8-D539C8C651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65" y="858"/>
                <a:ext cx="23" cy="23"/>
              </a:xfrm>
              <a:custGeom>
                <a:avLst/>
                <a:gdLst>
                  <a:gd name="T0" fmla="*/ 195 w 1095"/>
                  <a:gd name="T1" fmla="*/ 900 h 1094"/>
                  <a:gd name="T2" fmla="*/ 195 w 1095"/>
                  <a:gd name="T3" fmla="*/ 194 h 1094"/>
                  <a:gd name="T4" fmla="*/ 900 w 1095"/>
                  <a:gd name="T5" fmla="*/ 194 h 1094"/>
                  <a:gd name="T6" fmla="*/ 900 w 1095"/>
                  <a:gd name="T7" fmla="*/ 900 h 1094"/>
                  <a:gd name="T8" fmla="*/ 195 w 1095"/>
                  <a:gd name="T9" fmla="*/ 900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4">
                    <a:moveTo>
                      <a:pt x="195" y="900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90" y="0"/>
                      <a:pt x="705" y="0"/>
                      <a:pt x="900" y="194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4"/>
                      <a:pt x="390" y="1094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494" name="Freeform 574">
                <a:extLst>
                  <a:ext uri="{FF2B5EF4-FFF2-40B4-BE49-F238E27FC236}">
                    <a16:creationId xmlns:a16="http://schemas.microsoft.com/office/drawing/2014/main" xmlns="" id="{16EADDBF-0675-FEFB-2572-D13D2C36FC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32" y="892"/>
                <a:ext cx="22" cy="22"/>
              </a:xfrm>
              <a:custGeom>
                <a:avLst/>
                <a:gdLst>
                  <a:gd name="T0" fmla="*/ 195 w 1095"/>
                  <a:gd name="T1" fmla="*/ 899 h 1094"/>
                  <a:gd name="T2" fmla="*/ 195 w 1095"/>
                  <a:gd name="T3" fmla="*/ 194 h 1094"/>
                  <a:gd name="T4" fmla="*/ 900 w 1095"/>
                  <a:gd name="T5" fmla="*/ 194 h 1094"/>
                  <a:gd name="T6" fmla="*/ 900 w 1095"/>
                  <a:gd name="T7" fmla="*/ 899 h 1094"/>
                  <a:gd name="T8" fmla="*/ 195 w 1095"/>
                  <a:gd name="T9" fmla="*/ 899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4">
                    <a:moveTo>
                      <a:pt x="195" y="899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90" y="0"/>
                      <a:pt x="705" y="0"/>
                      <a:pt x="900" y="194"/>
                    </a:cubicBezTo>
                    <a:cubicBezTo>
                      <a:pt x="1095" y="389"/>
                      <a:pt x="1095" y="705"/>
                      <a:pt x="900" y="899"/>
                    </a:cubicBezTo>
                    <a:cubicBezTo>
                      <a:pt x="705" y="1094"/>
                      <a:pt x="390" y="1094"/>
                      <a:pt x="195" y="899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495" name="Freeform 575">
                <a:extLst>
                  <a:ext uri="{FF2B5EF4-FFF2-40B4-BE49-F238E27FC236}">
                    <a16:creationId xmlns:a16="http://schemas.microsoft.com/office/drawing/2014/main" xmlns="" id="{BBE0FA09-01FD-008C-D730-77B5A45980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8" y="926"/>
                <a:ext cx="23" cy="22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6"/>
                      <a:pt x="0" y="390"/>
                      <a:pt x="195" y="195"/>
                    </a:cubicBezTo>
                    <a:cubicBezTo>
                      <a:pt x="390" y="0"/>
                      <a:pt x="706" y="0"/>
                      <a:pt x="900" y="195"/>
                    </a:cubicBezTo>
                    <a:cubicBezTo>
                      <a:pt x="1095" y="390"/>
                      <a:pt x="1095" y="706"/>
                      <a:pt x="900" y="900"/>
                    </a:cubicBezTo>
                    <a:cubicBezTo>
                      <a:pt x="706" y="1095"/>
                      <a:pt x="390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496" name="Freeform 576">
                <a:extLst>
                  <a:ext uri="{FF2B5EF4-FFF2-40B4-BE49-F238E27FC236}">
                    <a16:creationId xmlns:a16="http://schemas.microsoft.com/office/drawing/2014/main" xmlns="" id="{3E75B0C1-8AD2-0583-83C9-F3128772B5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64" y="959"/>
                <a:ext cx="23" cy="23"/>
              </a:xfrm>
              <a:custGeom>
                <a:avLst/>
                <a:gdLst>
                  <a:gd name="T0" fmla="*/ 194 w 1094"/>
                  <a:gd name="T1" fmla="*/ 900 h 1095"/>
                  <a:gd name="T2" fmla="*/ 194 w 1094"/>
                  <a:gd name="T3" fmla="*/ 195 h 1095"/>
                  <a:gd name="T4" fmla="*/ 899 w 1094"/>
                  <a:gd name="T5" fmla="*/ 195 h 1095"/>
                  <a:gd name="T6" fmla="*/ 899 w 1094"/>
                  <a:gd name="T7" fmla="*/ 900 h 1095"/>
                  <a:gd name="T8" fmla="*/ 194 w 1094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5">
                    <a:moveTo>
                      <a:pt x="194" y="900"/>
                    </a:moveTo>
                    <a:cubicBezTo>
                      <a:pt x="0" y="705"/>
                      <a:pt x="0" y="390"/>
                      <a:pt x="194" y="195"/>
                    </a:cubicBezTo>
                    <a:cubicBezTo>
                      <a:pt x="389" y="0"/>
                      <a:pt x="705" y="0"/>
                      <a:pt x="899" y="195"/>
                    </a:cubicBezTo>
                    <a:cubicBezTo>
                      <a:pt x="1094" y="390"/>
                      <a:pt x="1094" y="705"/>
                      <a:pt x="899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497" name="Oval 577">
                <a:extLst>
                  <a:ext uri="{FF2B5EF4-FFF2-40B4-BE49-F238E27FC236}">
                    <a16:creationId xmlns:a16="http://schemas.microsoft.com/office/drawing/2014/main" xmlns="" id="{E10FEEFD-163C-979E-B13C-574A7DA34A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31" y="994"/>
                <a:ext cx="21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498" name="Freeform 578">
                <a:extLst>
                  <a:ext uri="{FF2B5EF4-FFF2-40B4-BE49-F238E27FC236}">
                    <a16:creationId xmlns:a16="http://schemas.microsoft.com/office/drawing/2014/main" xmlns="" id="{908E7C32-82A8-0987-C3F1-7AE352AEAD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45" y="323"/>
                <a:ext cx="23" cy="22"/>
              </a:xfrm>
              <a:custGeom>
                <a:avLst/>
                <a:gdLst>
                  <a:gd name="T0" fmla="*/ 195 w 1094"/>
                  <a:gd name="T1" fmla="*/ 900 h 1095"/>
                  <a:gd name="T2" fmla="*/ 195 w 1094"/>
                  <a:gd name="T3" fmla="*/ 195 h 1095"/>
                  <a:gd name="T4" fmla="*/ 900 w 1094"/>
                  <a:gd name="T5" fmla="*/ 195 h 1095"/>
                  <a:gd name="T6" fmla="*/ 900 w 1094"/>
                  <a:gd name="T7" fmla="*/ 900 h 1095"/>
                  <a:gd name="T8" fmla="*/ 195 w 1094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5">
                    <a:moveTo>
                      <a:pt x="195" y="900"/>
                    </a:moveTo>
                    <a:cubicBezTo>
                      <a:pt x="0" y="706"/>
                      <a:pt x="0" y="390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4" y="390"/>
                      <a:pt x="1094" y="706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499" name="Freeform 579">
                <a:extLst>
                  <a:ext uri="{FF2B5EF4-FFF2-40B4-BE49-F238E27FC236}">
                    <a16:creationId xmlns:a16="http://schemas.microsoft.com/office/drawing/2014/main" xmlns="" id="{A7EA053E-F954-543D-D428-C26E47325E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1" y="356"/>
                <a:ext cx="23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5" y="390"/>
                      <a:pt x="1095" y="705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500" name="Freeform 580">
                <a:extLst>
                  <a:ext uri="{FF2B5EF4-FFF2-40B4-BE49-F238E27FC236}">
                    <a16:creationId xmlns:a16="http://schemas.microsoft.com/office/drawing/2014/main" xmlns="" id="{44BF114B-FBDC-4616-E865-A8D45392B6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78" y="390"/>
                <a:ext cx="22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90"/>
                      <a:pt x="1095" y="705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501" name="Freeform 581">
                <a:extLst>
                  <a:ext uri="{FF2B5EF4-FFF2-40B4-BE49-F238E27FC236}">
                    <a16:creationId xmlns:a16="http://schemas.microsoft.com/office/drawing/2014/main" xmlns="" id="{8A1C3891-3678-545D-2CC8-D80D63C37F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44" y="424"/>
                <a:ext cx="23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502" name="Freeform 582">
                <a:extLst>
                  <a:ext uri="{FF2B5EF4-FFF2-40B4-BE49-F238E27FC236}">
                    <a16:creationId xmlns:a16="http://schemas.microsoft.com/office/drawing/2014/main" xmlns="" id="{38C3519C-969B-05BF-B7A0-E9326D0026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10" y="458"/>
                <a:ext cx="23" cy="23"/>
              </a:xfrm>
              <a:custGeom>
                <a:avLst/>
                <a:gdLst>
                  <a:gd name="T0" fmla="*/ 195 w 1095"/>
                  <a:gd name="T1" fmla="*/ 900 h 1094"/>
                  <a:gd name="T2" fmla="*/ 195 w 1095"/>
                  <a:gd name="T3" fmla="*/ 195 h 1094"/>
                  <a:gd name="T4" fmla="*/ 900 w 1095"/>
                  <a:gd name="T5" fmla="*/ 195 h 1094"/>
                  <a:gd name="T6" fmla="*/ 900 w 1095"/>
                  <a:gd name="T7" fmla="*/ 900 h 1094"/>
                  <a:gd name="T8" fmla="*/ 195 w 1095"/>
                  <a:gd name="T9" fmla="*/ 900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4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90" y="0"/>
                      <a:pt x="706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6" y="1094"/>
                      <a:pt x="390" y="1094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503" name="Oval 583">
                <a:extLst>
                  <a:ext uri="{FF2B5EF4-FFF2-40B4-BE49-F238E27FC236}">
                    <a16:creationId xmlns:a16="http://schemas.microsoft.com/office/drawing/2014/main" xmlns="" id="{9C9E0F4B-0A07-BB3D-91A4-4BB84406C4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77" y="493"/>
                <a:ext cx="21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504" name="Freeform 584">
                <a:extLst>
                  <a:ext uri="{FF2B5EF4-FFF2-40B4-BE49-F238E27FC236}">
                    <a16:creationId xmlns:a16="http://schemas.microsoft.com/office/drawing/2014/main" xmlns="" id="{43BB9FA1-CBC7-7B72-4409-7AB2609A54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42" y="526"/>
                <a:ext cx="23" cy="22"/>
              </a:xfrm>
              <a:custGeom>
                <a:avLst/>
                <a:gdLst>
                  <a:gd name="T0" fmla="*/ 195 w 1094"/>
                  <a:gd name="T1" fmla="*/ 900 h 1095"/>
                  <a:gd name="T2" fmla="*/ 195 w 1094"/>
                  <a:gd name="T3" fmla="*/ 195 h 1095"/>
                  <a:gd name="T4" fmla="*/ 900 w 1094"/>
                  <a:gd name="T5" fmla="*/ 195 h 1095"/>
                  <a:gd name="T6" fmla="*/ 900 w 1094"/>
                  <a:gd name="T7" fmla="*/ 900 h 1095"/>
                  <a:gd name="T8" fmla="*/ 195 w 1094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5">
                    <a:moveTo>
                      <a:pt x="195" y="900"/>
                    </a:moveTo>
                    <a:cubicBezTo>
                      <a:pt x="0" y="706"/>
                      <a:pt x="0" y="390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4" y="390"/>
                      <a:pt x="1094" y="706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505" name="Freeform 585">
                <a:extLst>
                  <a:ext uri="{FF2B5EF4-FFF2-40B4-BE49-F238E27FC236}">
                    <a16:creationId xmlns:a16="http://schemas.microsoft.com/office/drawing/2014/main" xmlns="" id="{DA8A2C49-8AE4-6E3E-09EF-30D1A741C4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08" y="560"/>
                <a:ext cx="23" cy="22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5" y="390"/>
                      <a:pt x="1095" y="705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506" name="Freeform 586">
                <a:extLst>
                  <a:ext uri="{FF2B5EF4-FFF2-40B4-BE49-F238E27FC236}">
                    <a16:creationId xmlns:a16="http://schemas.microsoft.com/office/drawing/2014/main" xmlns="" id="{0293379C-017C-0BC3-C3A7-294E3591DE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75" y="593"/>
                <a:ext cx="22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90"/>
                      <a:pt x="1095" y="705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507" name="Freeform 587">
                <a:extLst>
                  <a:ext uri="{FF2B5EF4-FFF2-40B4-BE49-F238E27FC236}">
                    <a16:creationId xmlns:a16="http://schemas.microsoft.com/office/drawing/2014/main" xmlns="" id="{72C3E303-7609-FE26-1EAD-966B7BD7A0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41" y="627"/>
                <a:ext cx="23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508" name="Freeform 588">
                <a:extLst>
                  <a:ext uri="{FF2B5EF4-FFF2-40B4-BE49-F238E27FC236}">
                    <a16:creationId xmlns:a16="http://schemas.microsoft.com/office/drawing/2014/main" xmlns="" id="{A96609C3-2496-2223-9845-7C2F1CBC2A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07" y="661"/>
                <a:ext cx="23" cy="23"/>
              </a:xfrm>
              <a:custGeom>
                <a:avLst/>
                <a:gdLst>
                  <a:gd name="T0" fmla="*/ 195 w 1095"/>
                  <a:gd name="T1" fmla="*/ 900 h 1094"/>
                  <a:gd name="T2" fmla="*/ 195 w 1095"/>
                  <a:gd name="T3" fmla="*/ 195 h 1094"/>
                  <a:gd name="T4" fmla="*/ 900 w 1095"/>
                  <a:gd name="T5" fmla="*/ 195 h 1094"/>
                  <a:gd name="T6" fmla="*/ 900 w 1095"/>
                  <a:gd name="T7" fmla="*/ 900 h 1094"/>
                  <a:gd name="T8" fmla="*/ 195 w 1095"/>
                  <a:gd name="T9" fmla="*/ 900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4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90" y="0"/>
                      <a:pt x="706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6" y="1094"/>
                      <a:pt x="390" y="1094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509" name="Oval 589">
                <a:extLst>
                  <a:ext uri="{FF2B5EF4-FFF2-40B4-BE49-F238E27FC236}">
                    <a16:creationId xmlns:a16="http://schemas.microsoft.com/office/drawing/2014/main" xmlns="" id="{245B44DA-184D-843B-FD86-D37E3B3260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74" y="696"/>
                <a:ext cx="21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510" name="Oval 590">
                <a:extLst>
                  <a:ext uri="{FF2B5EF4-FFF2-40B4-BE49-F238E27FC236}">
                    <a16:creationId xmlns:a16="http://schemas.microsoft.com/office/drawing/2014/main" xmlns="" id="{4EC78AA7-ADA5-7C46-B8FA-5CE153F5FB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40" y="730"/>
                <a:ext cx="21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511" name="Freeform 591">
                <a:extLst>
                  <a:ext uri="{FF2B5EF4-FFF2-40B4-BE49-F238E27FC236}">
                    <a16:creationId xmlns:a16="http://schemas.microsoft.com/office/drawing/2014/main" xmlns="" id="{D6BB5D2C-343F-6761-5CD8-11C3AE2087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05" y="763"/>
                <a:ext cx="23" cy="22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5" y="390"/>
                      <a:pt x="1095" y="705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512" name="Freeform 592">
                <a:extLst>
                  <a:ext uri="{FF2B5EF4-FFF2-40B4-BE49-F238E27FC236}">
                    <a16:creationId xmlns:a16="http://schemas.microsoft.com/office/drawing/2014/main" xmlns="" id="{9DE1BA4E-7A55-8878-C935-FB23EC8573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72" y="796"/>
                <a:ext cx="22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90"/>
                      <a:pt x="1095" y="705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513" name="Freeform 593">
                <a:extLst>
                  <a:ext uri="{FF2B5EF4-FFF2-40B4-BE49-F238E27FC236}">
                    <a16:creationId xmlns:a16="http://schemas.microsoft.com/office/drawing/2014/main" xmlns="" id="{5411A107-49EC-EF2B-FCD7-CD1A83F970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38" y="830"/>
                <a:ext cx="23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514" name="Freeform 594">
                <a:extLst>
                  <a:ext uri="{FF2B5EF4-FFF2-40B4-BE49-F238E27FC236}">
                    <a16:creationId xmlns:a16="http://schemas.microsoft.com/office/drawing/2014/main" xmlns="" id="{9AE077CF-0CAF-7814-FC32-A2150935CD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04" y="864"/>
                <a:ext cx="23" cy="23"/>
              </a:xfrm>
              <a:custGeom>
                <a:avLst/>
                <a:gdLst>
                  <a:gd name="T0" fmla="*/ 195 w 1095"/>
                  <a:gd name="T1" fmla="*/ 900 h 1094"/>
                  <a:gd name="T2" fmla="*/ 195 w 1095"/>
                  <a:gd name="T3" fmla="*/ 195 h 1094"/>
                  <a:gd name="T4" fmla="*/ 900 w 1095"/>
                  <a:gd name="T5" fmla="*/ 195 h 1094"/>
                  <a:gd name="T6" fmla="*/ 900 w 1095"/>
                  <a:gd name="T7" fmla="*/ 900 h 1094"/>
                  <a:gd name="T8" fmla="*/ 195 w 1095"/>
                  <a:gd name="T9" fmla="*/ 900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4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90" y="0"/>
                      <a:pt x="706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6" y="1094"/>
                      <a:pt x="390" y="1094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515" name="Freeform 595">
                <a:extLst>
                  <a:ext uri="{FF2B5EF4-FFF2-40B4-BE49-F238E27FC236}">
                    <a16:creationId xmlns:a16="http://schemas.microsoft.com/office/drawing/2014/main" xmlns="" id="{BBA2F2EF-CC4F-17A9-6668-924E269EC9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70" y="898"/>
                <a:ext cx="23" cy="23"/>
              </a:xfrm>
              <a:custGeom>
                <a:avLst/>
                <a:gdLst>
                  <a:gd name="T0" fmla="*/ 194 w 1094"/>
                  <a:gd name="T1" fmla="*/ 900 h 1094"/>
                  <a:gd name="T2" fmla="*/ 194 w 1094"/>
                  <a:gd name="T3" fmla="*/ 194 h 1094"/>
                  <a:gd name="T4" fmla="*/ 899 w 1094"/>
                  <a:gd name="T5" fmla="*/ 194 h 1094"/>
                  <a:gd name="T6" fmla="*/ 899 w 1094"/>
                  <a:gd name="T7" fmla="*/ 900 h 1094"/>
                  <a:gd name="T8" fmla="*/ 194 w 1094"/>
                  <a:gd name="T9" fmla="*/ 900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4">
                    <a:moveTo>
                      <a:pt x="194" y="900"/>
                    </a:moveTo>
                    <a:cubicBezTo>
                      <a:pt x="0" y="705"/>
                      <a:pt x="0" y="389"/>
                      <a:pt x="194" y="194"/>
                    </a:cubicBezTo>
                    <a:cubicBezTo>
                      <a:pt x="389" y="0"/>
                      <a:pt x="705" y="0"/>
                      <a:pt x="899" y="194"/>
                    </a:cubicBezTo>
                    <a:cubicBezTo>
                      <a:pt x="1094" y="389"/>
                      <a:pt x="1094" y="705"/>
                      <a:pt x="899" y="900"/>
                    </a:cubicBezTo>
                    <a:cubicBezTo>
                      <a:pt x="705" y="1094"/>
                      <a:pt x="389" y="1094"/>
                      <a:pt x="194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516" name="Freeform 596">
                <a:extLst>
                  <a:ext uri="{FF2B5EF4-FFF2-40B4-BE49-F238E27FC236}">
                    <a16:creationId xmlns:a16="http://schemas.microsoft.com/office/drawing/2014/main" xmlns="" id="{563C9D12-CB88-2648-91D7-73327F8A28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6" y="932"/>
                <a:ext cx="23" cy="23"/>
              </a:xfrm>
              <a:custGeom>
                <a:avLst/>
                <a:gdLst>
                  <a:gd name="T0" fmla="*/ 195 w 1094"/>
                  <a:gd name="T1" fmla="*/ 899 h 1094"/>
                  <a:gd name="T2" fmla="*/ 195 w 1094"/>
                  <a:gd name="T3" fmla="*/ 194 h 1094"/>
                  <a:gd name="T4" fmla="*/ 900 w 1094"/>
                  <a:gd name="T5" fmla="*/ 194 h 1094"/>
                  <a:gd name="T6" fmla="*/ 900 w 1094"/>
                  <a:gd name="T7" fmla="*/ 899 h 1094"/>
                  <a:gd name="T8" fmla="*/ 195 w 1094"/>
                  <a:gd name="T9" fmla="*/ 899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4">
                    <a:moveTo>
                      <a:pt x="195" y="899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89" y="0"/>
                      <a:pt x="705" y="0"/>
                      <a:pt x="900" y="194"/>
                    </a:cubicBezTo>
                    <a:cubicBezTo>
                      <a:pt x="1094" y="389"/>
                      <a:pt x="1094" y="705"/>
                      <a:pt x="900" y="899"/>
                    </a:cubicBezTo>
                    <a:cubicBezTo>
                      <a:pt x="705" y="1094"/>
                      <a:pt x="389" y="1094"/>
                      <a:pt x="195" y="899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517" name="Freeform 597">
                <a:extLst>
                  <a:ext uri="{FF2B5EF4-FFF2-40B4-BE49-F238E27FC236}">
                    <a16:creationId xmlns:a16="http://schemas.microsoft.com/office/drawing/2014/main" xmlns="" id="{E58B0DC6-924D-7C4C-5D16-CAA756530A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02" y="966"/>
                <a:ext cx="23" cy="22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6"/>
                      <a:pt x="0" y="390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5" y="390"/>
                      <a:pt x="1095" y="706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518" name="Freeform 598">
                <a:extLst>
                  <a:ext uri="{FF2B5EF4-FFF2-40B4-BE49-F238E27FC236}">
                    <a16:creationId xmlns:a16="http://schemas.microsoft.com/office/drawing/2014/main" xmlns="" id="{146B0E63-AC0C-288E-FD71-48CF63E5F0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8" y="295"/>
                <a:ext cx="23" cy="23"/>
              </a:xfrm>
              <a:custGeom>
                <a:avLst/>
                <a:gdLst>
                  <a:gd name="T0" fmla="*/ 195 w 1095"/>
                  <a:gd name="T1" fmla="*/ 900 h 1094"/>
                  <a:gd name="T2" fmla="*/ 195 w 1095"/>
                  <a:gd name="T3" fmla="*/ 194 h 1094"/>
                  <a:gd name="T4" fmla="*/ 900 w 1095"/>
                  <a:gd name="T5" fmla="*/ 194 h 1094"/>
                  <a:gd name="T6" fmla="*/ 900 w 1095"/>
                  <a:gd name="T7" fmla="*/ 900 h 1094"/>
                  <a:gd name="T8" fmla="*/ 195 w 1095"/>
                  <a:gd name="T9" fmla="*/ 900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4">
                    <a:moveTo>
                      <a:pt x="195" y="900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90" y="0"/>
                      <a:pt x="705" y="0"/>
                      <a:pt x="900" y="194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4"/>
                      <a:pt x="390" y="1094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519" name="Freeform 599">
                <a:extLst>
                  <a:ext uri="{FF2B5EF4-FFF2-40B4-BE49-F238E27FC236}">
                    <a16:creationId xmlns:a16="http://schemas.microsoft.com/office/drawing/2014/main" xmlns="" id="{F634CAFD-71A4-E308-A9C6-F8269A8C45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84" y="329"/>
                <a:ext cx="23" cy="23"/>
              </a:xfrm>
              <a:custGeom>
                <a:avLst/>
                <a:gdLst>
                  <a:gd name="T0" fmla="*/ 195 w 1095"/>
                  <a:gd name="T1" fmla="*/ 899 h 1094"/>
                  <a:gd name="T2" fmla="*/ 195 w 1095"/>
                  <a:gd name="T3" fmla="*/ 194 h 1094"/>
                  <a:gd name="T4" fmla="*/ 900 w 1095"/>
                  <a:gd name="T5" fmla="*/ 194 h 1094"/>
                  <a:gd name="T6" fmla="*/ 900 w 1095"/>
                  <a:gd name="T7" fmla="*/ 899 h 1094"/>
                  <a:gd name="T8" fmla="*/ 195 w 1095"/>
                  <a:gd name="T9" fmla="*/ 899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4">
                    <a:moveTo>
                      <a:pt x="195" y="899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90" y="0"/>
                      <a:pt x="705" y="0"/>
                      <a:pt x="900" y="194"/>
                    </a:cubicBezTo>
                    <a:cubicBezTo>
                      <a:pt x="1095" y="389"/>
                      <a:pt x="1095" y="705"/>
                      <a:pt x="900" y="899"/>
                    </a:cubicBezTo>
                    <a:cubicBezTo>
                      <a:pt x="705" y="1094"/>
                      <a:pt x="390" y="1094"/>
                      <a:pt x="195" y="899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520" name="Freeform 600">
                <a:extLst>
                  <a:ext uri="{FF2B5EF4-FFF2-40B4-BE49-F238E27FC236}">
                    <a16:creationId xmlns:a16="http://schemas.microsoft.com/office/drawing/2014/main" xmlns="" id="{FD0CD5FC-C114-A097-0FD0-05A8E139F6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0" y="363"/>
                <a:ext cx="23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6"/>
                      <a:pt x="0" y="390"/>
                      <a:pt x="195" y="195"/>
                    </a:cubicBezTo>
                    <a:cubicBezTo>
                      <a:pt x="390" y="0"/>
                      <a:pt x="706" y="0"/>
                      <a:pt x="900" y="195"/>
                    </a:cubicBezTo>
                    <a:cubicBezTo>
                      <a:pt x="1095" y="390"/>
                      <a:pt x="1095" y="706"/>
                      <a:pt x="900" y="900"/>
                    </a:cubicBezTo>
                    <a:cubicBezTo>
                      <a:pt x="706" y="1095"/>
                      <a:pt x="390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521" name="Freeform 601">
                <a:extLst>
                  <a:ext uri="{FF2B5EF4-FFF2-40B4-BE49-F238E27FC236}">
                    <a16:creationId xmlns:a16="http://schemas.microsoft.com/office/drawing/2014/main" xmlns="" id="{B117FF22-BE8D-D9B4-B7ED-53AB70DD0A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16" y="397"/>
                <a:ext cx="23" cy="22"/>
              </a:xfrm>
              <a:custGeom>
                <a:avLst/>
                <a:gdLst>
                  <a:gd name="T0" fmla="*/ 194 w 1094"/>
                  <a:gd name="T1" fmla="*/ 900 h 1095"/>
                  <a:gd name="T2" fmla="*/ 194 w 1094"/>
                  <a:gd name="T3" fmla="*/ 195 h 1095"/>
                  <a:gd name="T4" fmla="*/ 899 w 1094"/>
                  <a:gd name="T5" fmla="*/ 195 h 1095"/>
                  <a:gd name="T6" fmla="*/ 899 w 1094"/>
                  <a:gd name="T7" fmla="*/ 900 h 1095"/>
                  <a:gd name="T8" fmla="*/ 194 w 1094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5">
                    <a:moveTo>
                      <a:pt x="194" y="900"/>
                    </a:moveTo>
                    <a:cubicBezTo>
                      <a:pt x="0" y="705"/>
                      <a:pt x="0" y="390"/>
                      <a:pt x="194" y="195"/>
                    </a:cubicBezTo>
                    <a:cubicBezTo>
                      <a:pt x="389" y="0"/>
                      <a:pt x="705" y="0"/>
                      <a:pt x="899" y="195"/>
                    </a:cubicBezTo>
                    <a:cubicBezTo>
                      <a:pt x="1094" y="390"/>
                      <a:pt x="1094" y="705"/>
                      <a:pt x="899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522" name="Freeform 602">
                <a:extLst>
                  <a:ext uri="{FF2B5EF4-FFF2-40B4-BE49-F238E27FC236}">
                    <a16:creationId xmlns:a16="http://schemas.microsoft.com/office/drawing/2014/main" xmlns="" id="{8B8826C3-B168-C5FF-DB5D-811AA19CC9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82" y="430"/>
                <a:ext cx="23" cy="23"/>
              </a:xfrm>
              <a:custGeom>
                <a:avLst/>
                <a:gdLst>
                  <a:gd name="T0" fmla="*/ 194 w 1094"/>
                  <a:gd name="T1" fmla="*/ 900 h 1095"/>
                  <a:gd name="T2" fmla="*/ 194 w 1094"/>
                  <a:gd name="T3" fmla="*/ 195 h 1095"/>
                  <a:gd name="T4" fmla="*/ 900 w 1094"/>
                  <a:gd name="T5" fmla="*/ 195 h 1095"/>
                  <a:gd name="T6" fmla="*/ 900 w 1094"/>
                  <a:gd name="T7" fmla="*/ 900 h 1095"/>
                  <a:gd name="T8" fmla="*/ 194 w 1094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5">
                    <a:moveTo>
                      <a:pt x="194" y="900"/>
                    </a:moveTo>
                    <a:cubicBezTo>
                      <a:pt x="0" y="705"/>
                      <a:pt x="0" y="389"/>
                      <a:pt x="194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4" y="389"/>
                      <a:pt x="1094" y="705"/>
                      <a:pt x="900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523" name="Oval 603">
                <a:extLst>
                  <a:ext uri="{FF2B5EF4-FFF2-40B4-BE49-F238E27FC236}">
                    <a16:creationId xmlns:a16="http://schemas.microsoft.com/office/drawing/2014/main" xmlns="" id="{68CFA75E-06C5-E40E-18F1-19845EDA75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50" y="465"/>
                <a:ext cx="20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524" name="Oval 604">
                <a:extLst>
                  <a:ext uri="{FF2B5EF4-FFF2-40B4-BE49-F238E27FC236}">
                    <a16:creationId xmlns:a16="http://schemas.microsoft.com/office/drawing/2014/main" xmlns="" id="{2D7DB1C4-524B-80CF-668B-9E188F3A33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16" y="499"/>
                <a:ext cx="20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525" name="Freeform 605">
                <a:extLst>
                  <a:ext uri="{FF2B5EF4-FFF2-40B4-BE49-F238E27FC236}">
                    <a16:creationId xmlns:a16="http://schemas.microsoft.com/office/drawing/2014/main" xmlns="" id="{CE13C7FB-FF04-0160-EA86-504EF699F2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81" y="532"/>
                <a:ext cx="23" cy="23"/>
              </a:xfrm>
              <a:custGeom>
                <a:avLst/>
                <a:gdLst>
                  <a:gd name="T0" fmla="*/ 195 w 1095"/>
                  <a:gd name="T1" fmla="*/ 899 h 1094"/>
                  <a:gd name="T2" fmla="*/ 195 w 1095"/>
                  <a:gd name="T3" fmla="*/ 194 h 1094"/>
                  <a:gd name="T4" fmla="*/ 900 w 1095"/>
                  <a:gd name="T5" fmla="*/ 194 h 1094"/>
                  <a:gd name="T6" fmla="*/ 900 w 1095"/>
                  <a:gd name="T7" fmla="*/ 899 h 1094"/>
                  <a:gd name="T8" fmla="*/ 195 w 1095"/>
                  <a:gd name="T9" fmla="*/ 899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4">
                    <a:moveTo>
                      <a:pt x="195" y="899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90" y="0"/>
                      <a:pt x="705" y="0"/>
                      <a:pt x="900" y="194"/>
                    </a:cubicBezTo>
                    <a:cubicBezTo>
                      <a:pt x="1095" y="389"/>
                      <a:pt x="1095" y="705"/>
                      <a:pt x="900" y="899"/>
                    </a:cubicBezTo>
                    <a:cubicBezTo>
                      <a:pt x="705" y="1094"/>
                      <a:pt x="390" y="1094"/>
                      <a:pt x="195" y="899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526" name="Freeform 606">
                <a:extLst>
                  <a:ext uri="{FF2B5EF4-FFF2-40B4-BE49-F238E27FC236}">
                    <a16:creationId xmlns:a16="http://schemas.microsoft.com/office/drawing/2014/main" xmlns="" id="{5A06CED8-7324-925A-43B1-B0C2269FD0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47" y="566"/>
                <a:ext cx="23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6"/>
                      <a:pt x="0" y="390"/>
                      <a:pt x="195" y="195"/>
                    </a:cubicBezTo>
                    <a:cubicBezTo>
                      <a:pt x="390" y="0"/>
                      <a:pt x="706" y="0"/>
                      <a:pt x="900" y="195"/>
                    </a:cubicBezTo>
                    <a:cubicBezTo>
                      <a:pt x="1095" y="390"/>
                      <a:pt x="1095" y="706"/>
                      <a:pt x="900" y="900"/>
                    </a:cubicBezTo>
                    <a:cubicBezTo>
                      <a:pt x="706" y="1095"/>
                      <a:pt x="390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</p:grpSp>
        <p:sp>
          <p:nvSpPr>
            <p:cNvPr id="316" name="Freeform 608">
              <a:extLst>
                <a:ext uri="{FF2B5EF4-FFF2-40B4-BE49-F238E27FC236}">
                  <a16:creationId xmlns:a16="http://schemas.microsoft.com/office/drawing/2014/main" xmlns="" id="{C3D28943-1F76-9B00-6918-A2A079E1237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9665" y="952500"/>
              <a:ext cx="36513" cy="34925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17" name="Freeform 609">
              <a:extLst>
                <a:ext uri="{FF2B5EF4-FFF2-40B4-BE49-F238E27FC236}">
                  <a16:creationId xmlns:a16="http://schemas.microsoft.com/office/drawing/2014/main" xmlns="" id="{3993562D-4A3D-1C6F-7574-57A665EE7A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95690" y="1004888"/>
              <a:ext cx="36513" cy="36513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18" name="Freeform 610">
              <a:extLst>
                <a:ext uri="{FF2B5EF4-FFF2-40B4-BE49-F238E27FC236}">
                  <a16:creationId xmlns:a16="http://schemas.microsoft.com/office/drawing/2014/main" xmlns="" id="{2AE9E574-7C6B-06AE-960F-36CAE7E2421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43303" y="1058863"/>
              <a:ext cx="34925" cy="36513"/>
            </a:xfrm>
            <a:custGeom>
              <a:avLst/>
              <a:gdLst>
                <a:gd name="T0" fmla="*/ 195 w 1094"/>
                <a:gd name="T1" fmla="*/ 900 h 1094"/>
                <a:gd name="T2" fmla="*/ 195 w 1094"/>
                <a:gd name="T3" fmla="*/ 195 h 1094"/>
                <a:gd name="T4" fmla="*/ 900 w 1094"/>
                <a:gd name="T5" fmla="*/ 195 h 1094"/>
                <a:gd name="T6" fmla="*/ 900 w 1094"/>
                <a:gd name="T7" fmla="*/ 900 h 1094"/>
                <a:gd name="T8" fmla="*/ 195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19" name="Freeform 611">
              <a:extLst>
                <a:ext uri="{FF2B5EF4-FFF2-40B4-BE49-F238E27FC236}">
                  <a16:creationId xmlns:a16="http://schemas.microsoft.com/office/drawing/2014/main" xmlns="" id="{4984A037-C42D-9FC8-80E8-243118E136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589328" y="1112838"/>
              <a:ext cx="34925" cy="36513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89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20" name="Freeform 612">
              <a:extLst>
                <a:ext uri="{FF2B5EF4-FFF2-40B4-BE49-F238E27FC236}">
                  <a16:creationId xmlns:a16="http://schemas.microsoft.com/office/drawing/2014/main" xmlns="" id="{8F1A44B5-FD2E-EB0C-226B-BBC16E29D5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535353" y="1166813"/>
              <a:ext cx="36513" cy="36513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21" name="Freeform 613">
              <a:extLst>
                <a:ext uri="{FF2B5EF4-FFF2-40B4-BE49-F238E27FC236}">
                  <a16:creationId xmlns:a16="http://schemas.microsoft.com/office/drawing/2014/main" xmlns="" id="{EFF100DA-2F55-7F56-9BFE-30FC0ECA793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81378" y="1220788"/>
              <a:ext cx="36513" cy="36513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22" name="Freeform 614">
              <a:extLst>
                <a:ext uri="{FF2B5EF4-FFF2-40B4-BE49-F238E27FC236}">
                  <a16:creationId xmlns:a16="http://schemas.microsoft.com/office/drawing/2014/main" xmlns="" id="{C82697BD-2FB5-C6CD-4D41-9D9A39E71AF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7403" y="1274763"/>
              <a:ext cx="36513" cy="34925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23" name="Freeform 615">
              <a:extLst>
                <a:ext uri="{FF2B5EF4-FFF2-40B4-BE49-F238E27FC236}">
                  <a16:creationId xmlns:a16="http://schemas.microsoft.com/office/drawing/2014/main" xmlns="" id="{10A61E01-58BF-CC08-2AC5-3AF4EA1B4D5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73428" y="1327150"/>
              <a:ext cx="36513" cy="36513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24" name="Freeform 616">
              <a:extLst>
                <a:ext uri="{FF2B5EF4-FFF2-40B4-BE49-F238E27FC236}">
                  <a16:creationId xmlns:a16="http://schemas.microsoft.com/office/drawing/2014/main" xmlns="" id="{AC2286FC-A315-3CB1-10BF-FD262D87CD1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9453" y="1381125"/>
              <a:ext cx="36513" cy="36513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25" name="Freeform 617">
              <a:extLst>
                <a:ext uri="{FF2B5EF4-FFF2-40B4-BE49-F238E27FC236}">
                  <a16:creationId xmlns:a16="http://schemas.microsoft.com/office/drawing/2014/main" xmlns="" id="{1CFEDBBB-E028-8ECF-5E3F-B78E7B48E128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7065" y="1435100"/>
              <a:ext cx="34925" cy="36513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89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26" name="Freeform 618">
              <a:extLst>
                <a:ext uri="{FF2B5EF4-FFF2-40B4-BE49-F238E27FC236}">
                  <a16:creationId xmlns:a16="http://schemas.microsoft.com/office/drawing/2014/main" xmlns="" id="{6FD11C11-882E-AFF0-DF6A-AA1185A4A96F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3090" y="1489075"/>
              <a:ext cx="36513" cy="36513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26"/>
          <p:cNvSpPr txBox="1">
            <a:spLocks noGrp="1"/>
          </p:cNvSpPr>
          <p:nvPr>
            <p:ph type="title"/>
          </p:nvPr>
        </p:nvSpPr>
        <p:spPr>
          <a:xfrm>
            <a:off x="723900" y="3844151"/>
            <a:ext cx="7696199" cy="746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" name="Freeform 352">
            <a:extLst>
              <a:ext uri="{FF2B5EF4-FFF2-40B4-BE49-F238E27FC236}">
                <a16:creationId xmlns:a16="http://schemas.microsoft.com/office/drawing/2014/main" xmlns="" id="{C2D948E4-9D9D-878D-BB8B-CFD836ED4340}"/>
              </a:ext>
            </a:extLst>
          </p:cNvPr>
          <p:cNvSpPr>
            <a:spLocks/>
          </p:cNvSpPr>
          <p:nvPr userDrawn="1"/>
        </p:nvSpPr>
        <p:spPr bwMode="auto">
          <a:xfrm flipH="1" flipV="1">
            <a:off x="-605116" y="4164123"/>
            <a:ext cx="2187206" cy="2575530"/>
          </a:xfrm>
          <a:custGeom>
            <a:avLst/>
            <a:gdLst>
              <a:gd name="T0" fmla="*/ 50016 w 50016"/>
              <a:gd name="T1" fmla="*/ 49881 h 58876"/>
              <a:gd name="T2" fmla="*/ 135 w 50016"/>
              <a:gd name="T3" fmla="*/ 0 h 58876"/>
              <a:gd name="T4" fmla="*/ 0 w 50016"/>
              <a:gd name="T5" fmla="*/ 29959 h 58876"/>
              <a:gd name="T6" fmla="*/ 26668 w 50016"/>
              <a:gd name="T7" fmla="*/ 56627 h 58876"/>
              <a:gd name="T8" fmla="*/ 32096 w 50016"/>
              <a:gd name="T9" fmla="*/ 58876 h 58876"/>
              <a:gd name="T10" fmla="*/ 49927 w 50016"/>
              <a:gd name="T11" fmla="*/ 58876 h 58876"/>
              <a:gd name="T12" fmla="*/ 50016 w 50016"/>
              <a:gd name="T13" fmla="*/ 49881 h 588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0016" h="58876">
                <a:moveTo>
                  <a:pt x="50016" y="49881"/>
                </a:moveTo>
                <a:lnTo>
                  <a:pt x="135" y="0"/>
                </a:lnTo>
                <a:lnTo>
                  <a:pt x="0" y="29959"/>
                </a:lnTo>
                <a:lnTo>
                  <a:pt x="26668" y="56627"/>
                </a:lnTo>
                <a:cubicBezTo>
                  <a:pt x="28107" y="58067"/>
                  <a:pt x="30060" y="58876"/>
                  <a:pt x="32096" y="58876"/>
                </a:cubicBezTo>
                <a:lnTo>
                  <a:pt x="49927" y="58876"/>
                </a:lnTo>
                <a:lnTo>
                  <a:pt x="50016" y="49881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 dirty="0"/>
          </a:p>
        </p:txBody>
      </p:sp>
      <p:grpSp>
        <p:nvGrpSpPr>
          <p:cNvPr id="3" name="Group 283">
            <a:extLst>
              <a:ext uri="{FF2B5EF4-FFF2-40B4-BE49-F238E27FC236}">
                <a16:creationId xmlns:a16="http://schemas.microsoft.com/office/drawing/2014/main" xmlns="" id="{2E5B0284-586B-845D-EF06-ABA4B5422B2D}"/>
              </a:ext>
            </a:extLst>
          </p:cNvPr>
          <p:cNvGrpSpPr/>
          <p:nvPr userDrawn="1"/>
        </p:nvGrpSpPr>
        <p:grpSpPr>
          <a:xfrm>
            <a:off x="7651434" y="-142378"/>
            <a:ext cx="1658248" cy="1282517"/>
            <a:chOff x="5136226" y="2246221"/>
            <a:chExt cx="1254126" cy="969962"/>
          </a:xfrm>
        </p:grpSpPr>
        <p:sp>
          <p:nvSpPr>
            <p:cNvPr id="4" name="Freeform 353">
              <a:extLst>
                <a:ext uri="{FF2B5EF4-FFF2-40B4-BE49-F238E27FC236}">
                  <a16:creationId xmlns:a16="http://schemas.microsoft.com/office/drawing/2014/main" xmlns="" id="{F64F8B81-BC46-8D68-6533-3E8C54DCE3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8964" y="2246221"/>
              <a:ext cx="941388" cy="657225"/>
            </a:xfrm>
            <a:custGeom>
              <a:avLst/>
              <a:gdLst>
                <a:gd name="T0" fmla="*/ 0 w 28452"/>
                <a:gd name="T1" fmla="*/ 5307 h 19847"/>
                <a:gd name="T2" fmla="*/ 0 w 28452"/>
                <a:gd name="T3" fmla="*/ 5307 h 19847"/>
                <a:gd name="T4" fmla="*/ 19219 w 28452"/>
                <a:gd name="T5" fmla="*/ 5307 h 19847"/>
                <a:gd name="T6" fmla="*/ 28452 w 28452"/>
                <a:gd name="T7" fmla="*/ 14540 h 19847"/>
                <a:gd name="T8" fmla="*/ 28452 w 28452"/>
                <a:gd name="T9" fmla="*/ 14540 h 19847"/>
                <a:gd name="T10" fmla="*/ 9232 w 28452"/>
                <a:gd name="T11" fmla="*/ 14540 h 19847"/>
                <a:gd name="T12" fmla="*/ 0 w 28452"/>
                <a:gd name="T13" fmla="*/ 5307 h 198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452" h="19847">
                  <a:moveTo>
                    <a:pt x="0" y="5307"/>
                  </a:moveTo>
                  <a:lnTo>
                    <a:pt x="0" y="5307"/>
                  </a:lnTo>
                  <a:cubicBezTo>
                    <a:pt x="5307" y="0"/>
                    <a:pt x="13912" y="0"/>
                    <a:pt x="19219" y="5307"/>
                  </a:cubicBezTo>
                  <a:lnTo>
                    <a:pt x="28452" y="14540"/>
                  </a:lnTo>
                  <a:lnTo>
                    <a:pt x="28452" y="14540"/>
                  </a:lnTo>
                  <a:cubicBezTo>
                    <a:pt x="23144" y="19847"/>
                    <a:pt x="14540" y="19847"/>
                    <a:pt x="9232" y="14540"/>
                  </a:cubicBezTo>
                  <a:lnTo>
                    <a:pt x="0" y="5307"/>
                  </a:ln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" name="Freeform 354">
              <a:extLst>
                <a:ext uri="{FF2B5EF4-FFF2-40B4-BE49-F238E27FC236}">
                  <a16:creationId xmlns:a16="http://schemas.microsoft.com/office/drawing/2014/main" xmlns="" id="{CD9FF8A0-F1F4-8676-A214-4F00E3837E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136226" y="2558958"/>
              <a:ext cx="941388" cy="657225"/>
            </a:xfrm>
            <a:custGeom>
              <a:avLst/>
              <a:gdLst>
                <a:gd name="T0" fmla="*/ 0 w 28452"/>
                <a:gd name="T1" fmla="*/ 5308 h 19847"/>
                <a:gd name="T2" fmla="*/ 0 w 28452"/>
                <a:gd name="T3" fmla="*/ 5308 h 19847"/>
                <a:gd name="T4" fmla="*/ 19220 w 28452"/>
                <a:gd name="T5" fmla="*/ 5307 h 19847"/>
                <a:gd name="T6" fmla="*/ 28452 w 28452"/>
                <a:gd name="T7" fmla="*/ 14540 h 19847"/>
                <a:gd name="T8" fmla="*/ 28452 w 28452"/>
                <a:gd name="T9" fmla="*/ 14540 h 19847"/>
                <a:gd name="T10" fmla="*/ 9233 w 28452"/>
                <a:gd name="T11" fmla="*/ 14540 h 19847"/>
                <a:gd name="T12" fmla="*/ 0 w 28452"/>
                <a:gd name="T13" fmla="*/ 5308 h 198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452" h="19847">
                  <a:moveTo>
                    <a:pt x="0" y="5308"/>
                  </a:moveTo>
                  <a:lnTo>
                    <a:pt x="0" y="5308"/>
                  </a:lnTo>
                  <a:cubicBezTo>
                    <a:pt x="5308" y="0"/>
                    <a:pt x="13912" y="0"/>
                    <a:pt x="19220" y="5307"/>
                  </a:cubicBezTo>
                  <a:lnTo>
                    <a:pt x="28452" y="14540"/>
                  </a:lnTo>
                  <a:lnTo>
                    <a:pt x="28452" y="14540"/>
                  </a:lnTo>
                  <a:cubicBezTo>
                    <a:pt x="23145" y="19847"/>
                    <a:pt x="14540" y="19847"/>
                    <a:pt x="9233" y="14540"/>
                  </a:cubicBezTo>
                  <a:lnTo>
                    <a:pt x="0" y="5308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" name="Freeform 355">
              <a:extLst>
                <a:ext uri="{FF2B5EF4-FFF2-40B4-BE49-F238E27FC236}">
                  <a16:creationId xmlns:a16="http://schemas.microsoft.com/office/drawing/2014/main" xmlns="" id="{5E38B5FC-928A-96AB-E3E6-8E0AFDD16C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521989" y="2570071"/>
              <a:ext cx="403225" cy="403225"/>
            </a:xfrm>
            <a:custGeom>
              <a:avLst/>
              <a:gdLst>
                <a:gd name="T0" fmla="*/ 2664 w 12207"/>
                <a:gd name="T1" fmla="*/ 9543 h 12207"/>
                <a:gd name="T2" fmla="*/ 12207 w 12207"/>
                <a:gd name="T3" fmla="*/ 9655 h 12207"/>
                <a:gd name="T4" fmla="*/ 2552 w 12207"/>
                <a:gd name="T5" fmla="*/ 0 h 12207"/>
                <a:gd name="T6" fmla="*/ 2664 w 12207"/>
                <a:gd name="T7" fmla="*/ 9543 h 12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207" h="12207">
                  <a:moveTo>
                    <a:pt x="2664" y="9543"/>
                  </a:moveTo>
                  <a:cubicBezTo>
                    <a:pt x="5293" y="12173"/>
                    <a:pt x="9529" y="12207"/>
                    <a:pt x="12207" y="9655"/>
                  </a:cubicBezTo>
                  <a:lnTo>
                    <a:pt x="2552" y="0"/>
                  </a:lnTo>
                  <a:cubicBezTo>
                    <a:pt x="0" y="2678"/>
                    <a:pt x="34" y="6914"/>
                    <a:pt x="2664" y="9543"/>
                  </a:cubicBez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" name="Freeform 356">
              <a:extLst>
                <a:ext uri="{FF2B5EF4-FFF2-40B4-BE49-F238E27FC236}">
                  <a16:creationId xmlns:a16="http://schemas.microsoft.com/office/drawing/2014/main" xmlns="" id="{A0260A3E-1A1A-A43E-38E7-C378265253C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4539" y="2487521"/>
              <a:ext cx="403225" cy="403225"/>
            </a:xfrm>
            <a:custGeom>
              <a:avLst/>
              <a:gdLst>
                <a:gd name="T0" fmla="*/ 9543 w 12206"/>
                <a:gd name="T1" fmla="*/ 2663 h 12206"/>
                <a:gd name="T2" fmla="*/ 0 w 12206"/>
                <a:gd name="T3" fmla="*/ 2551 h 12206"/>
                <a:gd name="T4" fmla="*/ 9655 w 12206"/>
                <a:gd name="T5" fmla="*/ 12206 h 12206"/>
                <a:gd name="T6" fmla="*/ 9543 w 12206"/>
                <a:gd name="T7" fmla="*/ 2663 h 12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206" h="12206">
                  <a:moveTo>
                    <a:pt x="9543" y="2663"/>
                  </a:moveTo>
                  <a:cubicBezTo>
                    <a:pt x="6913" y="34"/>
                    <a:pt x="2677" y="0"/>
                    <a:pt x="0" y="2551"/>
                  </a:cubicBezTo>
                  <a:lnTo>
                    <a:pt x="9655" y="12206"/>
                  </a:lnTo>
                  <a:cubicBezTo>
                    <a:pt x="12206" y="9529"/>
                    <a:pt x="12172" y="5293"/>
                    <a:pt x="9543" y="266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xmlns="" id="{A2129376-6143-66D2-2B44-F74E48C039F3}"/>
              </a:ext>
            </a:extLst>
          </p:cNvPr>
          <p:cNvGrpSpPr/>
          <p:nvPr userDrawn="1"/>
        </p:nvGrpSpPr>
        <p:grpSpPr>
          <a:xfrm>
            <a:off x="-1344947" y="2853552"/>
            <a:ext cx="2090651" cy="2092749"/>
            <a:chOff x="5213090" y="468313"/>
            <a:chExt cx="1581151" cy="1582738"/>
          </a:xfrm>
          <a:solidFill>
            <a:schemeClr val="tx2"/>
          </a:solidFill>
        </p:grpSpPr>
        <p:sp>
          <p:nvSpPr>
            <p:cNvPr id="9" name="Oval 357">
              <a:extLst>
                <a:ext uri="{FF2B5EF4-FFF2-40B4-BE49-F238E27FC236}">
                  <a16:creationId xmlns:a16="http://schemas.microsoft.com/office/drawing/2014/main" xmlns="" id="{5E92D17F-7394-6D4F-1FC0-4C821D9F89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60903" y="995363"/>
              <a:ext cx="33338" cy="33338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0" name="Freeform 358">
              <a:extLst>
                <a:ext uri="{FF2B5EF4-FFF2-40B4-BE49-F238E27FC236}">
                  <a16:creationId xmlns:a16="http://schemas.microsoft.com/office/drawing/2014/main" xmlns="" id="{A8CA9FB1-CD62-FE83-E116-E6CF9138D1AC}"/>
                </a:ext>
              </a:extLst>
            </p:cNvPr>
            <p:cNvSpPr>
              <a:spLocks/>
            </p:cNvSpPr>
            <p:nvPr/>
          </p:nvSpPr>
          <p:spPr bwMode="auto">
            <a:xfrm>
              <a:off x="6705340" y="1047750"/>
              <a:ext cx="36513" cy="36513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6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1" name="Freeform 359">
              <a:extLst>
                <a:ext uri="{FF2B5EF4-FFF2-40B4-BE49-F238E27FC236}">
                  <a16:creationId xmlns:a16="http://schemas.microsoft.com/office/drawing/2014/main" xmlns="" id="{8A19997E-2F15-4EB9-1C3C-62ABB967EF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651365" y="1101725"/>
              <a:ext cx="36513" cy="36513"/>
            </a:xfrm>
            <a:custGeom>
              <a:avLst/>
              <a:gdLst>
                <a:gd name="T0" fmla="*/ 194 w 1094"/>
                <a:gd name="T1" fmla="*/ 899 h 1094"/>
                <a:gd name="T2" fmla="*/ 194 w 1094"/>
                <a:gd name="T3" fmla="*/ 194 h 1094"/>
                <a:gd name="T4" fmla="*/ 899 w 1094"/>
                <a:gd name="T5" fmla="*/ 194 h 1094"/>
                <a:gd name="T6" fmla="*/ 899 w 1094"/>
                <a:gd name="T7" fmla="*/ 899 h 1094"/>
                <a:gd name="T8" fmla="*/ 194 w 1094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2" name="Freeform 360">
              <a:extLst>
                <a:ext uri="{FF2B5EF4-FFF2-40B4-BE49-F238E27FC236}">
                  <a16:creationId xmlns:a16="http://schemas.microsoft.com/office/drawing/2014/main" xmlns="" id="{0DE0B120-1533-D827-EF06-F23F69CF5C0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97390" y="1155700"/>
              <a:ext cx="36513" cy="36513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6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3" name="Freeform 361">
              <a:extLst>
                <a:ext uri="{FF2B5EF4-FFF2-40B4-BE49-F238E27FC236}">
                  <a16:creationId xmlns:a16="http://schemas.microsoft.com/office/drawing/2014/main" xmlns="" id="{3C558EF6-F2A2-E159-7193-D040EE8771BB}"/>
                </a:ext>
              </a:extLst>
            </p:cNvPr>
            <p:cNvSpPr>
              <a:spLocks/>
            </p:cNvSpPr>
            <p:nvPr/>
          </p:nvSpPr>
          <p:spPr bwMode="auto">
            <a:xfrm>
              <a:off x="6545003" y="1209675"/>
              <a:ext cx="34925" cy="34925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4" name="Freeform 362">
              <a:extLst>
                <a:ext uri="{FF2B5EF4-FFF2-40B4-BE49-F238E27FC236}">
                  <a16:creationId xmlns:a16="http://schemas.microsoft.com/office/drawing/2014/main" xmlns="" id="{244C0C87-6432-4DC6-6822-C2611A3E13CF}"/>
                </a:ext>
              </a:extLst>
            </p:cNvPr>
            <p:cNvSpPr>
              <a:spLocks/>
            </p:cNvSpPr>
            <p:nvPr/>
          </p:nvSpPr>
          <p:spPr bwMode="auto">
            <a:xfrm>
              <a:off x="6491028" y="1263650"/>
              <a:ext cx="36513" cy="34925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5" name="Freeform 363">
              <a:extLst>
                <a:ext uri="{FF2B5EF4-FFF2-40B4-BE49-F238E27FC236}">
                  <a16:creationId xmlns:a16="http://schemas.microsoft.com/office/drawing/2014/main" xmlns="" id="{E95E743C-4D37-C2FC-1587-77744FEDE0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437053" y="1316038"/>
              <a:ext cx="36513" cy="36513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5 h 1094"/>
                <a:gd name="T4" fmla="*/ 900 w 1095"/>
                <a:gd name="T5" fmla="*/ 195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6" name="Freeform 364">
              <a:extLst>
                <a:ext uri="{FF2B5EF4-FFF2-40B4-BE49-F238E27FC236}">
                  <a16:creationId xmlns:a16="http://schemas.microsoft.com/office/drawing/2014/main" xmlns="" id="{0DCAC26D-EA2B-6426-CD44-FB8D625AAA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83078" y="1370013"/>
              <a:ext cx="36513" cy="36513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6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7" name="Freeform 365">
              <a:extLst>
                <a:ext uri="{FF2B5EF4-FFF2-40B4-BE49-F238E27FC236}">
                  <a16:creationId xmlns:a16="http://schemas.microsoft.com/office/drawing/2014/main" xmlns="" id="{6C092318-9D7D-AADD-AD87-878B9BC4696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9103" y="1423988"/>
              <a:ext cx="36513" cy="36513"/>
            </a:xfrm>
            <a:custGeom>
              <a:avLst/>
              <a:gdLst>
                <a:gd name="T0" fmla="*/ 194 w 1094"/>
                <a:gd name="T1" fmla="*/ 899 h 1094"/>
                <a:gd name="T2" fmla="*/ 194 w 1094"/>
                <a:gd name="T3" fmla="*/ 194 h 1094"/>
                <a:gd name="T4" fmla="*/ 899 w 1094"/>
                <a:gd name="T5" fmla="*/ 194 h 1094"/>
                <a:gd name="T6" fmla="*/ 899 w 1094"/>
                <a:gd name="T7" fmla="*/ 899 h 1094"/>
                <a:gd name="T8" fmla="*/ 194 w 1094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8" name="Freeform 366">
              <a:extLst>
                <a:ext uri="{FF2B5EF4-FFF2-40B4-BE49-F238E27FC236}">
                  <a16:creationId xmlns:a16="http://schemas.microsoft.com/office/drawing/2014/main" xmlns="" id="{4E4DD385-5B9C-B0E4-700E-D4299D1DEA1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75128" y="1477963"/>
              <a:ext cx="36513" cy="36513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6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9" name="Freeform 367">
              <a:extLst>
                <a:ext uri="{FF2B5EF4-FFF2-40B4-BE49-F238E27FC236}">
                  <a16:creationId xmlns:a16="http://schemas.microsoft.com/office/drawing/2014/main" xmlns="" id="{46942AD8-C16B-D315-4B6D-BFDCDA8807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22740" y="1531938"/>
              <a:ext cx="34925" cy="36513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0" name="Freeform 368">
              <a:extLst>
                <a:ext uri="{FF2B5EF4-FFF2-40B4-BE49-F238E27FC236}">
                  <a16:creationId xmlns:a16="http://schemas.microsoft.com/office/drawing/2014/main" xmlns="" id="{B95ED2DC-39B8-C33E-4808-285D3D87CF08}"/>
                </a:ext>
              </a:extLst>
            </p:cNvPr>
            <p:cNvSpPr>
              <a:spLocks/>
            </p:cNvSpPr>
            <p:nvPr/>
          </p:nvSpPr>
          <p:spPr bwMode="auto">
            <a:xfrm>
              <a:off x="6168765" y="1585913"/>
              <a:ext cx="36513" cy="34925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1" name="Freeform 369">
              <a:extLst>
                <a:ext uri="{FF2B5EF4-FFF2-40B4-BE49-F238E27FC236}">
                  <a16:creationId xmlns:a16="http://schemas.microsoft.com/office/drawing/2014/main" xmlns="" id="{76A21E1C-0C80-1FCB-3F8A-27CEA42C42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114790" y="1638300"/>
              <a:ext cx="36513" cy="36513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5 h 1094"/>
                <a:gd name="T4" fmla="*/ 900 w 1095"/>
                <a:gd name="T5" fmla="*/ 195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2" name="Freeform 370">
              <a:extLst>
                <a:ext uri="{FF2B5EF4-FFF2-40B4-BE49-F238E27FC236}">
                  <a16:creationId xmlns:a16="http://schemas.microsoft.com/office/drawing/2014/main" xmlns="" id="{FF6F4392-FA88-716F-1A1C-42BCF236DA2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815" y="1692275"/>
              <a:ext cx="36513" cy="36513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6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3" name="Freeform 371">
              <a:extLst>
                <a:ext uri="{FF2B5EF4-FFF2-40B4-BE49-F238E27FC236}">
                  <a16:creationId xmlns:a16="http://schemas.microsoft.com/office/drawing/2014/main" xmlns="" id="{4F92EF1D-F726-B178-C23B-E51D850A6CB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06840" y="1746250"/>
              <a:ext cx="36513" cy="36513"/>
            </a:xfrm>
            <a:custGeom>
              <a:avLst/>
              <a:gdLst>
                <a:gd name="T0" fmla="*/ 194 w 1094"/>
                <a:gd name="T1" fmla="*/ 899 h 1094"/>
                <a:gd name="T2" fmla="*/ 194 w 1094"/>
                <a:gd name="T3" fmla="*/ 194 h 1094"/>
                <a:gd name="T4" fmla="*/ 899 w 1094"/>
                <a:gd name="T5" fmla="*/ 194 h 1094"/>
                <a:gd name="T6" fmla="*/ 899 w 1094"/>
                <a:gd name="T7" fmla="*/ 899 h 1094"/>
                <a:gd name="T8" fmla="*/ 194 w 1094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4" name="Freeform 372">
              <a:extLst>
                <a:ext uri="{FF2B5EF4-FFF2-40B4-BE49-F238E27FC236}">
                  <a16:creationId xmlns:a16="http://schemas.microsoft.com/office/drawing/2014/main" xmlns="" id="{1DCBFB6C-FA08-BA2E-6016-C08BF1C6F84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52865" y="1800225"/>
              <a:ext cx="36513" cy="36513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6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5" name="Oval 373">
              <a:extLst>
                <a:ext uri="{FF2B5EF4-FFF2-40B4-BE49-F238E27FC236}">
                  <a16:creationId xmlns:a16="http://schemas.microsoft.com/office/drawing/2014/main" xmlns="" id="{322BCA44-BD77-FD4F-AD13-8DF136DDDC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02065" y="1855788"/>
              <a:ext cx="31750" cy="33338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6" name="Oval 374">
              <a:extLst>
                <a:ext uri="{FF2B5EF4-FFF2-40B4-BE49-F238E27FC236}">
                  <a16:creationId xmlns:a16="http://schemas.microsoft.com/office/drawing/2014/main" xmlns="" id="{CCD0BA0E-E247-16EE-FDE4-7DF8345D49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48090" y="1909763"/>
              <a:ext cx="33338" cy="3175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7" name="Freeform 375">
              <a:extLst>
                <a:ext uri="{FF2B5EF4-FFF2-40B4-BE49-F238E27FC236}">
                  <a16:creationId xmlns:a16="http://schemas.microsoft.com/office/drawing/2014/main" xmlns="" id="{0435503B-31BE-C7F5-3B08-9E336F740D6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92528" y="1960563"/>
              <a:ext cx="36513" cy="36513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5 h 1094"/>
                <a:gd name="T4" fmla="*/ 900 w 1095"/>
                <a:gd name="T5" fmla="*/ 195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8" name="Freeform 376">
              <a:extLst>
                <a:ext uri="{FF2B5EF4-FFF2-40B4-BE49-F238E27FC236}">
                  <a16:creationId xmlns:a16="http://schemas.microsoft.com/office/drawing/2014/main" xmlns="" id="{78F34B4B-4A8C-D478-76B4-F7209493A6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8553" y="2014538"/>
              <a:ext cx="36513" cy="36513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9" name="Freeform 377">
              <a:extLst>
                <a:ext uri="{FF2B5EF4-FFF2-40B4-BE49-F238E27FC236}">
                  <a16:creationId xmlns:a16="http://schemas.microsoft.com/office/drawing/2014/main" xmlns="" id="{1DE41EF8-DCAF-DBF9-585F-70B2B13FE1D6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4865" y="950913"/>
              <a:ext cx="36513" cy="36513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0" name="Freeform 378">
              <a:extLst>
                <a:ext uri="{FF2B5EF4-FFF2-40B4-BE49-F238E27FC236}">
                  <a16:creationId xmlns:a16="http://schemas.microsoft.com/office/drawing/2014/main" xmlns="" id="{B66574D4-604D-5240-D17D-73930E96323B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478" y="1004888"/>
              <a:ext cx="34925" cy="34925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1" name="Oval 379">
              <a:extLst>
                <a:ext uri="{FF2B5EF4-FFF2-40B4-BE49-F238E27FC236}">
                  <a16:creationId xmlns:a16="http://schemas.microsoft.com/office/drawing/2014/main" xmlns="" id="{DF7F6268-80F1-1832-6BA4-98B86999A4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10090" y="1058863"/>
              <a:ext cx="33338" cy="33338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2" name="Oval 380">
              <a:extLst>
                <a:ext uri="{FF2B5EF4-FFF2-40B4-BE49-F238E27FC236}">
                  <a16:creationId xmlns:a16="http://schemas.microsoft.com/office/drawing/2014/main" xmlns="" id="{F825CB5C-A685-17EC-05BA-58CD005557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56115" y="1112838"/>
              <a:ext cx="33338" cy="33338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3" name="Freeform 381">
              <a:extLst>
                <a:ext uri="{FF2B5EF4-FFF2-40B4-BE49-F238E27FC236}">
                  <a16:creationId xmlns:a16="http://schemas.microsoft.com/office/drawing/2014/main" xmlns="" id="{8FCD070F-B8D3-C99E-76EE-D0975EFC4E21}"/>
                </a:ext>
              </a:extLst>
            </p:cNvPr>
            <p:cNvSpPr>
              <a:spLocks/>
            </p:cNvSpPr>
            <p:nvPr/>
          </p:nvSpPr>
          <p:spPr bwMode="auto">
            <a:xfrm>
              <a:off x="6500553" y="1165225"/>
              <a:ext cx="36513" cy="36513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4" name="Freeform 382">
              <a:extLst>
                <a:ext uri="{FF2B5EF4-FFF2-40B4-BE49-F238E27FC236}">
                  <a16:creationId xmlns:a16="http://schemas.microsoft.com/office/drawing/2014/main" xmlns="" id="{B31E01F8-DC7A-892E-63C8-87A9CE4BBC47}"/>
                </a:ext>
              </a:extLst>
            </p:cNvPr>
            <p:cNvSpPr>
              <a:spLocks/>
            </p:cNvSpPr>
            <p:nvPr/>
          </p:nvSpPr>
          <p:spPr bwMode="auto">
            <a:xfrm>
              <a:off x="6446578" y="1219200"/>
              <a:ext cx="36513" cy="36513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5" name="Freeform 383">
              <a:extLst>
                <a:ext uri="{FF2B5EF4-FFF2-40B4-BE49-F238E27FC236}">
                  <a16:creationId xmlns:a16="http://schemas.microsoft.com/office/drawing/2014/main" xmlns="" id="{61292278-FAD3-6150-F697-FBAA0FF39E2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92603" y="1273175"/>
              <a:ext cx="36513" cy="36513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6" name="Freeform 384">
              <a:extLst>
                <a:ext uri="{FF2B5EF4-FFF2-40B4-BE49-F238E27FC236}">
                  <a16:creationId xmlns:a16="http://schemas.microsoft.com/office/drawing/2014/main" xmlns="" id="{867BB94E-0E4A-98EF-24B0-F8FF99974B5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0215" y="1327150"/>
              <a:ext cx="34925" cy="34925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7" name="Freeform 385">
              <a:extLst>
                <a:ext uri="{FF2B5EF4-FFF2-40B4-BE49-F238E27FC236}">
                  <a16:creationId xmlns:a16="http://schemas.microsoft.com/office/drawing/2014/main" xmlns="" id="{82776320-1DDE-8D30-0DC8-632E60A6837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86240" y="1379538"/>
              <a:ext cx="34925" cy="36513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900 w 1094"/>
                <a:gd name="T5" fmla="*/ 195 h 1094"/>
                <a:gd name="T6" fmla="*/ 900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8" name="Oval 386">
              <a:extLst>
                <a:ext uri="{FF2B5EF4-FFF2-40B4-BE49-F238E27FC236}">
                  <a16:creationId xmlns:a16="http://schemas.microsoft.com/office/drawing/2014/main" xmlns="" id="{0390C062-423C-F958-E7E3-223BAB2DF9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33853" y="1435100"/>
              <a:ext cx="33338" cy="33338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9" name="Freeform 387">
              <a:extLst>
                <a:ext uri="{FF2B5EF4-FFF2-40B4-BE49-F238E27FC236}">
                  <a16:creationId xmlns:a16="http://schemas.microsoft.com/office/drawing/2014/main" xmlns="" id="{154FA309-C68D-D710-294E-5BE9D750BCB6}"/>
                </a:ext>
              </a:extLst>
            </p:cNvPr>
            <p:cNvSpPr>
              <a:spLocks/>
            </p:cNvSpPr>
            <p:nvPr/>
          </p:nvSpPr>
          <p:spPr bwMode="auto">
            <a:xfrm>
              <a:off x="6178290" y="1487488"/>
              <a:ext cx="36513" cy="36513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0" name="Freeform 388">
              <a:extLst>
                <a:ext uri="{FF2B5EF4-FFF2-40B4-BE49-F238E27FC236}">
                  <a16:creationId xmlns:a16="http://schemas.microsoft.com/office/drawing/2014/main" xmlns="" id="{B86FBB37-425A-00BF-71FF-29518C350D44}"/>
                </a:ext>
              </a:extLst>
            </p:cNvPr>
            <p:cNvSpPr>
              <a:spLocks/>
            </p:cNvSpPr>
            <p:nvPr/>
          </p:nvSpPr>
          <p:spPr bwMode="auto">
            <a:xfrm>
              <a:off x="6124315" y="1541463"/>
              <a:ext cx="36513" cy="36513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1" name="Freeform 389">
              <a:extLst>
                <a:ext uri="{FF2B5EF4-FFF2-40B4-BE49-F238E27FC236}">
                  <a16:creationId xmlns:a16="http://schemas.microsoft.com/office/drawing/2014/main" xmlns="" id="{1C39E821-0A88-4128-CD0A-0BA7279B9BF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70340" y="1595438"/>
              <a:ext cx="36513" cy="36513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2" name="Freeform 390">
              <a:extLst>
                <a:ext uri="{FF2B5EF4-FFF2-40B4-BE49-F238E27FC236}">
                  <a16:creationId xmlns:a16="http://schemas.microsoft.com/office/drawing/2014/main" xmlns="" id="{22AD02FB-EEC6-77D8-C50A-F3D84B31C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16365" y="1649413"/>
              <a:ext cx="36513" cy="34925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3" name="Freeform 391">
              <a:extLst>
                <a:ext uri="{FF2B5EF4-FFF2-40B4-BE49-F238E27FC236}">
                  <a16:creationId xmlns:a16="http://schemas.microsoft.com/office/drawing/2014/main" xmlns="" id="{1066E2D9-CE7C-2C58-2A01-0DEB39EC8A1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63978" y="1701800"/>
              <a:ext cx="34925" cy="36513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900 w 1094"/>
                <a:gd name="T5" fmla="*/ 195 h 1094"/>
                <a:gd name="T6" fmla="*/ 900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4" name="Freeform 392">
              <a:extLst>
                <a:ext uri="{FF2B5EF4-FFF2-40B4-BE49-F238E27FC236}">
                  <a16:creationId xmlns:a16="http://schemas.microsoft.com/office/drawing/2014/main" xmlns="" id="{372D678C-7DFA-1C72-EA2B-C1772996023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10003" y="1755775"/>
              <a:ext cx="36513" cy="36513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89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5" name="Freeform 393">
              <a:extLst>
                <a:ext uri="{FF2B5EF4-FFF2-40B4-BE49-F238E27FC236}">
                  <a16:creationId xmlns:a16="http://schemas.microsoft.com/office/drawing/2014/main" xmlns="" id="{EA114301-360D-5985-1017-AA09128C91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856028" y="1809750"/>
              <a:ext cx="36513" cy="36513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6" name="Freeform 394">
              <a:extLst>
                <a:ext uri="{FF2B5EF4-FFF2-40B4-BE49-F238E27FC236}">
                  <a16:creationId xmlns:a16="http://schemas.microsoft.com/office/drawing/2014/main" xmlns="" id="{2C8536DA-2106-CEB2-4670-30934A11BFCB}"/>
                </a:ext>
              </a:extLst>
            </p:cNvPr>
            <p:cNvSpPr>
              <a:spLocks/>
            </p:cNvSpPr>
            <p:nvPr/>
          </p:nvSpPr>
          <p:spPr bwMode="auto">
            <a:xfrm>
              <a:off x="5802053" y="1863725"/>
              <a:ext cx="36513" cy="36513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7" name="Freeform 395">
              <a:extLst>
                <a:ext uri="{FF2B5EF4-FFF2-40B4-BE49-F238E27FC236}">
                  <a16:creationId xmlns:a16="http://schemas.microsoft.com/office/drawing/2014/main" xmlns="" id="{D9D7824A-81D9-67AB-08E4-0A323FD4628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8078" y="1917700"/>
              <a:ext cx="36513" cy="36513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8" name="Oval 396">
              <a:extLst>
                <a:ext uri="{FF2B5EF4-FFF2-40B4-BE49-F238E27FC236}">
                  <a16:creationId xmlns:a16="http://schemas.microsoft.com/office/drawing/2014/main" xmlns="" id="{D203A7C2-CEDB-B9B0-2195-08FF0530F8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95690" y="1973263"/>
              <a:ext cx="33338" cy="3175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9" name="Freeform 397">
              <a:extLst>
                <a:ext uri="{FF2B5EF4-FFF2-40B4-BE49-F238E27FC236}">
                  <a16:creationId xmlns:a16="http://schemas.microsoft.com/office/drawing/2014/main" xmlns="" id="{FCEC583A-0ED9-FED4-2767-B3F0182AA616}"/>
                </a:ext>
              </a:extLst>
            </p:cNvPr>
            <p:cNvSpPr>
              <a:spLocks/>
            </p:cNvSpPr>
            <p:nvPr/>
          </p:nvSpPr>
          <p:spPr bwMode="auto">
            <a:xfrm>
              <a:off x="6672003" y="906463"/>
              <a:ext cx="36513" cy="36513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0" name="Freeform 398">
              <a:extLst>
                <a:ext uri="{FF2B5EF4-FFF2-40B4-BE49-F238E27FC236}">
                  <a16:creationId xmlns:a16="http://schemas.microsoft.com/office/drawing/2014/main" xmlns="" id="{BE1BC038-D790-05ED-D032-AF84A248D865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8028" y="960438"/>
              <a:ext cx="36513" cy="36513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1" name="Oval 399">
              <a:extLst>
                <a:ext uri="{FF2B5EF4-FFF2-40B4-BE49-F238E27FC236}">
                  <a16:creationId xmlns:a16="http://schemas.microsoft.com/office/drawing/2014/main" xmlns="" id="{803C1651-148D-C055-64D3-E33A3812F2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65640" y="1016000"/>
              <a:ext cx="33338" cy="33338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2" name="Oval 400">
              <a:extLst>
                <a:ext uri="{FF2B5EF4-FFF2-40B4-BE49-F238E27FC236}">
                  <a16:creationId xmlns:a16="http://schemas.microsoft.com/office/drawing/2014/main" xmlns="" id="{1A76813C-9936-B658-0586-5EB3F54DA3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11665" y="1069975"/>
              <a:ext cx="33338" cy="31750"/>
            </a:xfrm>
            <a:prstGeom prst="ellipse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3" name="Freeform 401">
              <a:extLst>
                <a:ext uri="{FF2B5EF4-FFF2-40B4-BE49-F238E27FC236}">
                  <a16:creationId xmlns:a16="http://schemas.microsoft.com/office/drawing/2014/main" xmlns="" id="{D6D828AD-B2CD-7BA8-4D98-FFBDDD430D19}"/>
                </a:ext>
              </a:extLst>
            </p:cNvPr>
            <p:cNvSpPr>
              <a:spLocks/>
            </p:cNvSpPr>
            <p:nvPr/>
          </p:nvSpPr>
          <p:spPr bwMode="auto">
            <a:xfrm>
              <a:off x="6456103" y="1120775"/>
              <a:ext cx="36513" cy="36513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6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4" name="Freeform 402">
              <a:extLst>
                <a:ext uri="{FF2B5EF4-FFF2-40B4-BE49-F238E27FC236}">
                  <a16:creationId xmlns:a16="http://schemas.microsoft.com/office/drawing/2014/main" xmlns="" id="{265F00AC-247C-E8C3-F508-7C57FA1F7ACD}"/>
                </a:ext>
              </a:extLst>
            </p:cNvPr>
            <p:cNvSpPr>
              <a:spLocks/>
            </p:cNvSpPr>
            <p:nvPr/>
          </p:nvSpPr>
          <p:spPr bwMode="auto">
            <a:xfrm>
              <a:off x="6403715" y="1174750"/>
              <a:ext cx="34925" cy="36513"/>
            </a:xfrm>
            <a:custGeom>
              <a:avLst/>
              <a:gdLst>
                <a:gd name="T0" fmla="*/ 194 w 1094"/>
                <a:gd name="T1" fmla="*/ 899 h 1094"/>
                <a:gd name="T2" fmla="*/ 194 w 1094"/>
                <a:gd name="T3" fmla="*/ 194 h 1094"/>
                <a:gd name="T4" fmla="*/ 899 w 1094"/>
                <a:gd name="T5" fmla="*/ 194 h 1094"/>
                <a:gd name="T6" fmla="*/ 899 w 1094"/>
                <a:gd name="T7" fmla="*/ 899 h 1094"/>
                <a:gd name="T8" fmla="*/ 194 w 1094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5" name="Freeform 403">
              <a:extLst>
                <a:ext uri="{FF2B5EF4-FFF2-40B4-BE49-F238E27FC236}">
                  <a16:creationId xmlns:a16="http://schemas.microsoft.com/office/drawing/2014/main" xmlns="" id="{47B718CD-7999-38BB-20AB-F1BBC2334CA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9740" y="1228725"/>
              <a:ext cx="36513" cy="36513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6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6" name="Freeform 404">
              <a:extLst>
                <a:ext uri="{FF2B5EF4-FFF2-40B4-BE49-F238E27FC236}">
                  <a16:creationId xmlns:a16="http://schemas.microsoft.com/office/drawing/2014/main" xmlns="" id="{3A8EDD3B-857D-79BF-3770-90BC72C1C80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95765" y="1282700"/>
              <a:ext cx="36513" cy="36513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7" name="Freeform 405">
              <a:extLst>
                <a:ext uri="{FF2B5EF4-FFF2-40B4-BE49-F238E27FC236}">
                  <a16:creationId xmlns:a16="http://schemas.microsoft.com/office/drawing/2014/main" xmlns="" id="{F4D4609B-FAC6-89E5-EF75-93F3B14C712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1790" y="1336675"/>
              <a:ext cx="36513" cy="36513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grpSp>
          <p:nvGrpSpPr>
            <p:cNvPr id="58" name="Group 607">
              <a:extLst>
                <a:ext uri="{FF2B5EF4-FFF2-40B4-BE49-F238E27FC236}">
                  <a16:creationId xmlns:a16="http://schemas.microsoft.com/office/drawing/2014/main" xmlns="" id="{E5CE62C8-C972-00AB-20D9-EED25E196A3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255952" y="468313"/>
              <a:ext cx="1408113" cy="1493838"/>
              <a:chOff x="3702" y="295"/>
              <a:chExt cx="887" cy="941"/>
            </a:xfrm>
            <a:grpFill/>
          </p:grpSpPr>
          <p:sp>
            <p:nvSpPr>
              <p:cNvPr id="71" name="Freeform 407">
                <a:extLst>
                  <a:ext uri="{FF2B5EF4-FFF2-40B4-BE49-F238E27FC236}">
                    <a16:creationId xmlns:a16="http://schemas.microsoft.com/office/drawing/2014/main" xmlns="" id="{F8895C26-D6B8-5A71-3A2C-DBEB1B0F0E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89" y="876"/>
                <a:ext cx="23" cy="22"/>
              </a:xfrm>
              <a:custGeom>
                <a:avLst/>
                <a:gdLst>
                  <a:gd name="T0" fmla="*/ 195 w 1095"/>
                  <a:gd name="T1" fmla="*/ 900 h 1094"/>
                  <a:gd name="T2" fmla="*/ 195 w 1095"/>
                  <a:gd name="T3" fmla="*/ 195 h 1094"/>
                  <a:gd name="T4" fmla="*/ 900 w 1095"/>
                  <a:gd name="T5" fmla="*/ 195 h 1094"/>
                  <a:gd name="T6" fmla="*/ 900 w 1095"/>
                  <a:gd name="T7" fmla="*/ 900 h 1094"/>
                  <a:gd name="T8" fmla="*/ 195 w 1095"/>
                  <a:gd name="T9" fmla="*/ 900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4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4"/>
                      <a:pt x="390" y="1094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72" name="Freeform 408">
                <a:extLst>
                  <a:ext uri="{FF2B5EF4-FFF2-40B4-BE49-F238E27FC236}">
                    <a16:creationId xmlns:a16="http://schemas.microsoft.com/office/drawing/2014/main" xmlns="" id="{B8749497-E903-E928-F274-6ABC7348CB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5" y="910"/>
                <a:ext cx="23" cy="22"/>
              </a:xfrm>
              <a:custGeom>
                <a:avLst/>
                <a:gdLst>
                  <a:gd name="T0" fmla="*/ 195 w 1095"/>
                  <a:gd name="T1" fmla="*/ 900 h 1094"/>
                  <a:gd name="T2" fmla="*/ 195 w 1095"/>
                  <a:gd name="T3" fmla="*/ 194 h 1094"/>
                  <a:gd name="T4" fmla="*/ 900 w 1095"/>
                  <a:gd name="T5" fmla="*/ 194 h 1094"/>
                  <a:gd name="T6" fmla="*/ 900 w 1095"/>
                  <a:gd name="T7" fmla="*/ 900 h 1094"/>
                  <a:gd name="T8" fmla="*/ 195 w 1095"/>
                  <a:gd name="T9" fmla="*/ 900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4">
                    <a:moveTo>
                      <a:pt x="195" y="900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90" y="0"/>
                      <a:pt x="705" y="0"/>
                      <a:pt x="900" y="194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4"/>
                      <a:pt x="390" y="1094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73" name="Freeform 409">
                <a:extLst>
                  <a:ext uri="{FF2B5EF4-FFF2-40B4-BE49-F238E27FC236}">
                    <a16:creationId xmlns:a16="http://schemas.microsoft.com/office/drawing/2014/main" xmlns="" id="{C43BB479-8EF6-92E1-DCFE-5CFB513697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22" y="943"/>
                <a:ext cx="22" cy="23"/>
              </a:xfrm>
              <a:custGeom>
                <a:avLst/>
                <a:gdLst>
                  <a:gd name="T0" fmla="*/ 194 w 1094"/>
                  <a:gd name="T1" fmla="*/ 899 h 1094"/>
                  <a:gd name="T2" fmla="*/ 194 w 1094"/>
                  <a:gd name="T3" fmla="*/ 194 h 1094"/>
                  <a:gd name="T4" fmla="*/ 899 w 1094"/>
                  <a:gd name="T5" fmla="*/ 194 h 1094"/>
                  <a:gd name="T6" fmla="*/ 899 w 1094"/>
                  <a:gd name="T7" fmla="*/ 899 h 1094"/>
                  <a:gd name="T8" fmla="*/ 194 w 1094"/>
                  <a:gd name="T9" fmla="*/ 899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4">
                    <a:moveTo>
                      <a:pt x="194" y="899"/>
                    </a:moveTo>
                    <a:cubicBezTo>
                      <a:pt x="0" y="705"/>
                      <a:pt x="0" y="389"/>
                      <a:pt x="194" y="194"/>
                    </a:cubicBezTo>
                    <a:cubicBezTo>
                      <a:pt x="389" y="0"/>
                      <a:pt x="705" y="0"/>
                      <a:pt x="899" y="194"/>
                    </a:cubicBezTo>
                    <a:cubicBezTo>
                      <a:pt x="1094" y="389"/>
                      <a:pt x="1094" y="705"/>
                      <a:pt x="899" y="899"/>
                    </a:cubicBezTo>
                    <a:cubicBezTo>
                      <a:pt x="705" y="1094"/>
                      <a:pt x="389" y="1094"/>
                      <a:pt x="194" y="899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74" name="Freeform 410">
                <a:extLst>
                  <a:ext uri="{FF2B5EF4-FFF2-40B4-BE49-F238E27FC236}">
                    <a16:creationId xmlns:a16="http://schemas.microsoft.com/office/drawing/2014/main" xmlns="" id="{4E6FF581-71BC-D5F5-FA7F-5E6251DBF9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88" y="977"/>
                <a:ext cx="23" cy="23"/>
              </a:xfrm>
              <a:custGeom>
                <a:avLst/>
                <a:gdLst>
                  <a:gd name="T0" fmla="*/ 194 w 1094"/>
                  <a:gd name="T1" fmla="*/ 900 h 1095"/>
                  <a:gd name="T2" fmla="*/ 194 w 1094"/>
                  <a:gd name="T3" fmla="*/ 195 h 1095"/>
                  <a:gd name="T4" fmla="*/ 900 w 1094"/>
                  <a:gd name="T5" fmla="*/ 195 h 1095"/>
                  <a:gd name="T6" fmla="*/ 900 w 1094"/>
                  <a:gd name="T7" fmla="*/ 900 h 1095"/>
                  <a:gd name="T8" fmla="*/ 194 w 1094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5">
                    <a:moveTo>
                      <a:pt x="194" y="900"/>
                    </a:moveTo>
                    <a:cubicBezTo>
                      <a:pt x="0" y="706"/>
                      <a:pt x="0" y="390"/>
                      <a:pt x="194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4" y="390"/>
                      <a:pt x="1094" y="706"/>
                      <a:pt x="900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75" name="Freeform 411">
                <a:extLst>
                  <a:ext uri="{FF2B5EF4-FFF2-40B4-BE49-F238E27FC236}">
                    <a16:creationId xmlns:a16="http://schemas.microsoft.com/office/drawing/2014/main" xmlns="" id="{C9012D5C-6CBC-0F65-B115-6799F17E8F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54" y="1011"/>
                <a:ext cx="23" cy="23"/>
              </a:xfrm>
              <a:custGeom>
                <a:avLst/>
                <a:gdLst>
                  <a:gd name="T0" fmla="*/ 195 w 1094"/>
                  <a:gd name="T1" fmla="*/ 900 h 1095"/>
                  <a:gd name="T2" fmla="*/ 195 w 1094"/>
                  <a:gd name="T3" fmla="*/ 195 h 1095"/>
                  <a:gd name="T4" fmla="*/ 900 w 1094"/>
                  <a:gd name="T5" fmla="*/ 195 h 1095"/>
                  <a:gd name="T6" fmla="*/ 900 w 1094"/>
                  <a:gd name="T7" fmla="*/ 900 h 1095"/>
                  <a:gd name="T8" fmla="*/ 195 w 1094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5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4" y="390"/>
                      <a:pt x="1094" y="705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76" name="Freeform 412">
                <a:extLst>
                  <a:ext uri="{FF2B5EF4-FFF2-40B4-BE49-F238E27FC236}">
                    <a16:creationId xmlns:a16="http://schemas.microsoft.com/office/drawing/2014/main" xmlns="" id="{8E93C97D-BE78-4089-15F0-0BB29B2A6C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20" y="1045"/>
                <a:ext cx="23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77" name="Freeform 413">
                <a:extLst>
                  <a:ext uri="{FF2B5EF4-FFF2-40B4-BE49-F238E27FC236}">
                    <a16:creationId xmlns:a16="http://schemas.microsoft.com/office/drawing/2014/main" xmlns="" id="{A68AD392-B2D9-74CD-B19A-35C594C3CA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86" y="1079"/>
                <a:ext cx="23" cy="22"/>
              </a:xfrm>
              <a:custGeom>
                <a:avLst/>
                <a:gdLst>
                  <a:gd name="T0" fmla="*/ 195 w 1095"/>
                  <a:gd name="T1" fmla="*/ 900 h 1094"/>
                  <a:gd name="T2" fmla="*/ 195 w 1095"/>
                  <a:gd name="T3" fmla="*/ 195 h 1094"/>
                  <a:gd name="T4" fmla="*/ 900 w 1095"/>
                  <a:gd name="T5" fmla="*/ 195 h 1094"/>
                  <a:gd name="T6" fmla="*/ 900 w 1095"/>
                  <a:gd name="T7" fmla="*/ 900 h 1094"/>
                  <a:gd name="T8" fmla="*/ 195 w 1095"/>
                  <a:gd name="T9" fmla="*/ 900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4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4"/>
                      <a:pt x="390" y="1094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78" name="Freeform 414">
                <a:extLst>
                  <a:ext uri="{FF2B5EF4-FFF2-40B4-BE49-F238E27FC236}">
                    <a16:creationId xmlns:a16="http://schemas.microsoft.com/office/drawing/2014/main" xmlns="" id="{6A14C41B-83B3-F2B6-29CB-CA5703FF20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52" y="1113"/>
                <a:ext cx="23" cy="22"/>
              </a:xfrm>
              <a:custGeom>
                <a:avLst/>
                <a:gdLst>
                  <a:gd name="T0" fmla="*/ 195 w 1095"/>
                  <a:gd name="T1" fmla="*/ 900 h 1094"/>
                  <a:gd name="T2" fmla="*/ 195 w 1095"/>
                  <a:gd name="T3" fmla="*/ 194 h 1094"/>
                  <a:gd name="T4" fmla="*/ 900 w 1095"/>
                  <a:gd name="T5" fmla="*/ 194 h 1094"/>
                  <a:gd name="T6" fmla="*/ 900 w 1095"/>
                  <a:gd name="T7" fmla="*/ 900 h 1094"/>
                  <a:gd name="T8" fmla="*/ 195 w 1095"/>
                  <a:gd name="T9" fmla="*/ 900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4">
                    <a:moveTo>
                      <a:pt x="195" y="900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90" y="0"/>
                      <a:pt x="705" y="0"/>
                      <a:pt x="900" y="194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4"/>
                      <a:pt x="390" y="1094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79" name="Freeform 415">
                <a:extLst>
                  <a:ext uri="{FF2B5EF4-FFF2-40B4-BE49-F238E27FC236}">
                    <a16:creationId xmlns:a16="http://schemas.microsoft.com/office/drawing/2014/main" xmlns="" id="{ABA04720-9240-CEA0-24A2-F18E63BAE6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19" y="1146"/>
                <a:ext cx="22" cy="23"/>
              </a:xfrm>
              <a:custGeom>
                <a:avLst/>
                <a:gdLst>
                  <a:gd name="T0" fmla="*/ 194 w 1094"/>
                  <a:gd name="T1" fmla="*/ 899 h 1094"/>
                  <a:gd name="T2" fmla="*/ 194 w 1094"/>
                  <a:gd name="T3" fmla="*/ 194 h 1094"/>
                  <a:gd name="T4" fmla="*/ 899 w 1094"/>
                  <a:gd name="T5" fmla="*/ 194 h 1094"/>
                  <a:gd name="T6" fmla="*/ 899 w 1094"/>
                  <a:gd name="T7" fmla="*/ 899 h 1094"/>
                  <a:gd name="T8" fmla="*/ 194 w 1094"/>
                  <a:gd name="T9" fmla="*/ 899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4">
                    <a:moveTo>
                      <a:pt x="194" y="899"/>
                    </a:moveTo>
                    <a:cubicBezTo>
                      <a:pt x="0" y="705"/>
                      <a:pt x="0" y="389"/>
                      <a:pt x="194" y="194"/>
                    </a:cubicBezTo>
                    <a:cubicBezTo>
                      <a:pt x="389" y="0"/>
                      <a:pt x="705" y="0"/>
                      <a:pt x="899" y="194"/>
                    </a:cubicBezTo>
                    <a:cubicBezTo>
                      <a:pt x="1094" y="389"/>
                      <a:pt x="1094" y="705"/>
                      <a:pt x="899" y="899"/>
                    </a:cubicBezTo>
                    <a:cubicBezTo>
                      <a:pt x="705" y="1094"/>
                      <a:pt x="389" y="1094"/>
                      <a:pt x="194" y="899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80" name="Freeform 416">
                <a:extLst>
                  <a:ext uri="{FF2B5EF4-FFF2-40B4-BE49-F238E27FC236}">
                    <a16:creationId xmlns:a16="http://schemas.microsoft.com/office/drawing/2014/main" xmlns="" id="{471EB087-B34C-F60B-A24E-50F81AADCD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85" y="1180"/>
                <a:ext cx="23" cy="23"/>
              </a:xfrm>
              <a:custGeom>
                <a:avLst/>
                <a:gdLst>
                  <a:gd name="T0" fmla="*/ 194 w 1094"/>
                  <a:gd name="T1" fmla="*/ 900 h 1095"/>
                  <a:gd name="T2" fmla="*/ 194 w 1094"/>
                  <a:gd name="T3" fmla="*/ 195 h 1095"/>
                  <a:gd name="T4" fmla="*/ 900 w 1094"/>
                  <a:gd name="T5" fmla="*/ 195 h 1095"/>
                  <a:gd name="T6" fmla="*/ 900 w 1094"/>
                  <a:gd name="T7" fmla="*/ 900 h 1095"/>
                  <a:gd name="T8" fmla="*/ 194 w 1094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5">
                    <a:moveTo>
                      <a:pt x="194" y="900"/>
                    </a:moveTo>
                    <a:cubicBezTo>
                      <a:pt x="0" y="706"/>
                      <a:pt x="0" y="390"/>
                      <a:pt x="194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4" y="390"/>
                      <a:pt x="1094" y="706"/>
                      <a:pt x="900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81" name="Oval 417">
                <a:extLst>
                  <a:ext uri="{FF2B5EF4-FFF2-40B4-BE49-F238E27FC236}">
                    <a16:creationId xmlns:a16="http://schemas.microsoft.com/office/drawing/2014/main" xmlns="" id="{1BC5D01D-9F10-455D-7DA2-5541561FE1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52" y="1215"/>
                <a:ext cx="21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82" name="Freeform 418">
                <a:extLst>
                  <a:ext uri="{FF2B5EF4-FFF2-40B4-BE49-F238E27FC236}">
                    <a16:creationId xmlns:a16="http://schemas.microsoft.com/office/drawing/2014/main" xmlns="" id="{EAA01EE4-F0D8-042D-C3AF-55D6C18481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66" y="544"/>
                <a:ext cx="23" cy="22"/>
              </a:xfrm>
              <a:custGeom>
                <a:avLst/>
                <a:gdLst>
                  <a:gd name="T0" fmla="*/ 195 w 1095"/>
                  <a:gd name="T1" fmla="*/ 899 h 1094"/>
                  <a:gd name="T2" fmla="*/ 195 w 1095"/>
                  <a:gd name="T3" fmla="*/ 194 h 1094"/>
                  <a:gd name="T4" fmla="*/ 900 w 1095"/>
                  <a:gd name="T5" fmla="*/ 194 h 1094"/>
                  <a:gd name="T6" fmla="*/ 900 w 1095"/>
                  <a:gd name="T7" fmla="*/ 899 h 1094"/>
                  <a:gd name="T8" fmla="*/ 195 w 1095"/>
                  <a:gd name="T9" fmla="*/ 899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4">
                    <a:moveTo>
                      <a:pt x="195" y="899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89" y="0"/>
                      <a:pt x="705" y="0"/>
                      <a:pt x="900" y="194"/>
                    </a:cubicBezTo>
                    <a:cubicBezTo>
                      <a:pt x="1095" y="389"/>
                      <a:pt x="1095" y="705"/>
                      <a:pt x="900" y="899"/>
                    </a:cubicBezTo>
                    <a:cubicBezTo>
                      <a:pt x="705" y="1094"/>
                      <a:pt x="389" y="1094"/>
                      <a:pt x="195" y="899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83" name="Freeform 419">
                <a:extLst>
                  <a:ext uri="{FF2B5EF4-FFF2-40B4-BE49-F238E27FC236}">
                    <a16:creationId xmlns:a16="http://schemas.microsoft.com/office/drawing/2014/main" xmlns="" id="{DCB2FF46-E9F0-4995-A776-0060D34A59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32" y="577"/>
                <a:ext cx="23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6"/>
                      <a:pt x="0" y="390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90"/>
                      <a:pt x="1095" y="706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84" name="Freeform 420">
                <a:extLst>
                  <a:ext uri="{FF2B5EF4-FFF2-40B4-BE49-F238E27FC236}">
                    <a16:creationId xmlns:a16="http://schemas.microsoft.com/office/drawing/2014/main" xmlns="" id="{6AABB2FD-E7C0-59ED-DECA-57E4E3C82C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98" y="611"/>
                <a:ext cx="23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90"/>
                      <a:pt x="1095" y="705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85" name="Freeform 421">
                <a:extLst>
                  <a:ext uri="{FF2B5EF4-FFF2-40B4-BE49-F238E27FC236}">
                    <a16:creationId xmlns:a16="http://schemas.microsoft.com/office/drawing/2014/main" xmlns="" id="{E52845EE-6C09-6141-F6AD-6AC9C114EB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65" y="645"/>
                <a:ext cx="22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90" y="0"/>
                      <a:pt x="706" y="0"/>
                      <a:pt x="900" y="195"/>
                    </a:cubicBezTo>
                    <a:cubicBezTo>
                      <a:pt x="1095" y="390"/>
                      <a:pt x="1095" y="705"/>
                      <a:pt x="900" y="900"/>
                    </a:cubicBezTo>
                    <a:cubicBezTo>
                      <a:pt x="706" y="1095"/>
                      <a:pt x="390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86" name="Freeform 422">
                <a:extLst>
                  <a:ext uri="{FF2B5EF4-FFF2-40B4-BE49-F238E27FC236}">
                    <a16:creationId xmlns:a16="http://schemas.microsoft.com/office/drawing/2014/main" xmlns="" id="{05EB226D-39FF-B3F2-F7FF-FEB2EBD348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31" y="679"/>
                <a:ext cx="23" cy="23"/>
              </a:xfrm>
              <a:custGeom>
                <a:avLst/>
                <a:gdLst>
                  <a:gd name="T0" fmla="*/ 194 w 1094"/>
                  <a:gd name="T1" fmla="*/ 900 h 1094"/>
                  <a:gd name="T2" fmla="*/ 194 w 1094"/>
                  <a:gd name="T3" fmla="*/ 195 h 1094"/>
                  <a:gd name="T4" fmla="*/ 899 w 1094"/>
                  <a:gd name="T5" fmla="*/ 195 h 1094"/>
                  <a:gd name="T6" fmla="*/ 899 w 1094"/>
                  <a:gd name="T7" fmla="*/ 900 h 1094"/>
                  <a:gd name="T8" fmla="*/ 194 w 1094"/>
                  <a:gd name="T9" fmla="*/ 900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4">
                    <a:moveTo>
                      <a:pt x="194" y="900"/>
                    </a:moveTo>
                    <a:cubicBezTo>
                      <a:pt x="0" y="705"/>
                      <a:pt x="0" y="389"/>
                      <a:pt x="194" y="195"/>
                    </a:cubicBezTo>
                    <a:cubicBezTo>
                      <a:pt x="389" y="0"/>
                      <a:pt x="705" y="0"/>
                      <a:pt x="899" y="195"/>
                    </a:cubicBezTo>
                    <a:cubicBezTo>
                      <a:pt x="1094" y="389"/>
                      <a:pt x="1094" y="705"/>
                      <a:pt x="899" y="900"/>
                    </a:cubicBezTo>
                    <a:cubicBezTo>
                      <a:pt x="705" y="1094"/>
                      <a:pt x="389" y="1094"/>
                      <a:pt x="194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87" name="Oval 423">
                <a:extLst>
                  <a:ext uri="{FF2B5EF4-FFF2-40B4-BE49-F238E27FC236}">
                    <a16:creationId xmlns:a16="http://schemas.microsoft.com/office/drawing/2014/main" xmlns="" id="{6A5CA106-071F-ED19-760A-6E99DD8929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98" y="714"/>
                <a:ext cx="21" cy="20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88" name="Freeform 424">
                <a:extLst>
                  <a:ext uri="{FF2B5EF4-FFF2-40B4-BE49-F238E27FC236}">
                    <a16:creationId xmlns:a16="http://schemas.microsoft.com/office/drawing/2014/main" xmlns="" id="{D532F4B8-0C22-26ED-F7CB-6F3B645B92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63" y="747"/>
                <a:ext cx="23" cy="22"/>
              </a:xfrm>
              <a:custGeom>
                <a:avLst/>
                <a:gdLst>
                  <a:gd name="T0" fmla="*/ 195 w 1095"/>
                  <a:gd name="T1" fmla="*/ 899 h 1094"/>
                  <a:gd name="T2" fmla="*/ 195 w 1095"/>
                  <a:gd name="T3" fmla="*/ 194 h 1094"/>
                  <a:gd name="T4" fmla="*/ 900 w 1095"/>
                  <a:gd name="T5" fmla="*/ 194 h 1094"/>
                  <a:gd name="T6" fmla="*/ 900 w 1095"/>
                  <a:gd name="T7" fmla="*/ 899 h 1094"/>
                  <a:gd name="T8" fmla="*/ 195 w 1095"/>
                  <a:gd name="T9" fmla="*/ 899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4">
                    <a:moveTo>
                      <a:pt x="195" y="899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89" y="0"/>
                      <a:pt x="705" y="0"/>
                      <a:pt x="900" y="194"/>
                    </a:cubicBezTo>
                    <a:cubicBezTo>
                      <a:pt x="1095" y="389"/>
                      <a:pt x="1095" y="705"/>
                      <a:pt x="900" y="899"/>
                    </a:cubicBezTo>
                    <a:cubicBezTo>
                      <a:pt x="705" y="1094"/>
                      <a:pt x="389" y="1094"/>
                      <a:pt x="195" y="899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89" name="Freeform 425">
                <a:extLst>
                  <a:ext uri="{FF2B5EF4-FFF2-40B4-BE49-F238E27FC236}">
                    <a16:creationId xmlns:a16="http://schemas.microsoft.com/office/drawing/2014/main" xmlns="" id="{720833CB-CFD8-234C-CA59-27D5B071F1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29" y="780"/>
                <a:ext cx="23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6"/>
                      <a:pt x="0" y="390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90"/>
                      <a:pt x="1095" y="706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90" name="Freeform 426">
                <a:extLst>
                  <a:ext uri="{FF2B5EF4-FFF2-40B4-BE49-F238E27FC236}">
                    <a16:creationId xmlns:a16="http://schemas.microsoft.com/office/drawing/2014/main" xmlns="" id="{B98F7704-3E0A-61CE-6471-B8C38DBA23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95" y="814"/>
                <a:ext cx="23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90"/>
                      <a:pt x="1095" y="705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91" name="Freeform 427">
                <a:extLst>
                  <a:ext uri="{FF2B5EF4-FFF2-40B4-BE49-F238E27FC236}">
                    <a16:creationId xmlns:a16="http://schemas.microsoft.com/office/drawing/2014/main" xmlns="" id="{525F3A2A-5A67-D90A-1C1F-78E49BAF53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2" y="848"/>
                <a:ext cx="22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90" y="0"/>
                      <a:pt x="706" y="0"/>
                      <a:pt x="900" y="195"/>
                    </a:cubicBezTo>
                    <a:cubicBezTo>
                      <a:pt x="1095" y="390"/>
                      <a:pt x="1095" y="705"/>
                      <a:pt x="900" y="900"/>
                    </a:cubicBezTo>
                    <a:cubicBezTo>
                      <a:pt x="706" y="1095"/>
                      <a:pt x="390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92" name="Freeform 428">
                <a:extLst>
                  <a:ext uri="{FF2B5EF4-FFF2-40B4-BE49-F238E27FC236}">
                    <a16:creationId xmlns:a16="http://schemas.microsoft.com/office/drawing/2014/main" xmlns="" id="{F890377F-9086-2362-C898-16A6788A3B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28" y="882"/>
                <a:ext cx="23" cy="23"/>
              </a:xfrm>
              <a:custGeom>
                <a:avLst/>
                <a:gdLst>
                  <a:gd name="T0" fmla="*/ 194 w 1094"/>
                  <a:gd name="T1" fmla="*/ 900 h 1095"/>
                  <a:gd name="T2" fmla="*/ 194 w 1094"/>
                  <a:gd name="T3" fmla="*/ 195 h 1095"/>
                  <a:gd name="T4" fmla="*/ 899 w 1094"/>
                  <a:gd name="T5" fmla="*/ 195 h 1095"/>
                  <a:gd name="T6" fmla="*/ 899 w 1094"/>
                  <a:gd name="T7" fmla="*/ 900 h 1095"/>
                  <a:gd name="T8" fmla="*/ 194 w 1094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5">
                    <a:moveTo>
                      <a:pt x="194" y="900"/>
                    </a:moveTo>
                    <a:cubicBezTo>
                      <a:pt x="0" y="705"/>
                      <a:pt x="0" y="389"/>
                      <a:pt x="194" y="195"/>
                    </a:cubicBezTo>
                    <a:cubicBezTo>
                      <a:pt x="389" y="0"/>
                      <a:pt x="705" y="0"/>
                      <a:pt x="899" y="195"/>
                    </a:cubicBezTo>
                    <a:cubicBezTo>
                      <a:pt x="1094" y="389"/>
                      <a:pt x="1094" y="705"/>
                      <a:pt x="899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93" name="Oval 429">
                <a:extLst>
                  <a:ext uri="{FF2B5EF4-FFF2-40B4-BE49-F238E27FC236}">
                    <a16:creationId xmlns:a16="http://schemas.microsoft.com/office/drawing/2014/main" xmlns="" id="{B700A600-4046-6578-AB38-CF049CD946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95" y="917"/>
                <a:ext cx="21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94" name="Oval 430">
                <a:extLst>
                  <a:ext uri="{FF2B5EF4-FFF2-40B4-BE49-F238E27FC236}">
                    <a16:creationId xmlns:a16="http://schemas.microsoft.com/office/drawing/2014/main" xmlns="" id="{2FACE5D7-C0C9-64F8-CB67-AD4B2FCB62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61" y="951"/>
                <a:ext cx="21" cy="20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95" name="Freeform 431">
                <a:extLst>
                  <a:ext uri="{FF2B5EF4-FFF2-40B4-BE49-F238E27FC236}">
                    <a16:creationId xmlns:a16="http://schemas.microsoft.com/office/drawing/2014/main" xmlns="" id="{09724317-86C2-7177-A48B-EBD29E6F1B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26" y="983"/>
                <a:ext cx="23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6"/>
                      <a:pt x="0" y="390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90"/>
                      <a:pt x="1095" y="706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96" name="Freeform 432">
                <a:extLst>
                  <a:ext uri="{FF2B5EF4-FFF2-40B4-BE49-F238E27FC236}">
                    <a16:creationId xmlns:a16="http://schemas.microsoft.com/office/drawing/2014/main" xmlns="" id="{592046E8-8318-2464-0196-F3AF100490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92" y="1017"/>
                <a:ext cx="23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90"/>
                      <a:pt x="1095" y="705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97" name="Freeform 433">
                <a:extLst>
                  <a:ext uri="{FF2B5EF4-FFF2-40B4-BE49-F238E27FC236}">
                    <a16:creationId xmlns:a16="http://schemas.microsoft.com/office/drawing/2014/main" xmlns="" id="{AD404540-0B03-FE9C-EBDE-A7575CE747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59" y="1051"/>
                <a:ext cx="22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90" y="0"/>
                      <a:pt x="706" y="0"/>
                      <a:pt x="900" y="195"/>
                    </a:cubicBezTo>
                    <a:cubicBezTo>
                      <a:pt x="1095" y="390"/>
                      <a:pt x="1095" y="705"/>
                      <a:pt x="900" y="900"/>
                    </a:cubicBezTo>
                    <a:cubicBezTo>
                      <a:pt x="706" y="1095"/>
                      <a:pt x="390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98" name="Freeform 434">
                <a:extLst>
                  <a:ext uri="{FF2B5EF4-FFF2-40B4-BE49-F238E27FC236}">
                    <a16:creationId xmlns:a16="http://schemas.microsoft.com/office/drawing/2014/main" xmlns="" id="{4C4D3EBA-B136-0E72-DD74-1F06E6AB7E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25" y="1085"/>
                <a:ext cx="23" cy="23"/>
              </a:xfrm>
              <a:custGeom>
                <a:avLst/>
                <a:gdLst>
                  <a:gd name="T0" fmla="*/ 194 w 1094"/>
                  <a:gd name="T1" fmla="*/ 900 h 1095"/>
                  <a:gd name="T2" fmla="*/ 194 w 1094"/>
                  <a:gd name="T3" fmla="*/ 195 h 1095"/>
                  <a:gd name="T4" fmla="*/ 899 w 1094"/>
                  <a:gd name="T5" fmla="*/ 195 h 1095"/>
                  <a:gd name="T6" fmla="*/ 899 w 1094"/>
                  <a:gd name="T7" fmla="*/ 900 h 1095"/>
                  <a:gd name="T8" fmla="*/ 194 w 1094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5">
                    <a:moveTo>
                      <a:pt x="194" y="900"/>
                    </a:moveTo>
                    <a:cubicBezTo>
                      <a:pt x="0" y="705"/>
                      <a:pt x="0" y="389"/>
                      <a:pt x="194" y="195"/>
                    </a:cubicBezTo>
                    <a:cubicBezTo>
                      <a:pt x="389" y="0"/>
                      <a:pt x="705" y="0"/>
                      <a:pt x="899" y="195"/>
                    </a:cubicBezTo>
                    <a:cubicBezTo>
                      <a:pt x="1094" y="389"/>
                      <a:pt x="1094" y="705"/>
                      <a:pt x="899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99" name="Freeform 435">
                <a:extLst>
                  <a:ext uri="{FF2B5EF4-FFF2-40B4-BE49-F238E27FC236}">
                    <a16:creationId xmlns:a16="http://schemas.microsoft.com/office/drawing/2014/main" xmlns="" id="{8A914A00-5622-CA04-14CC-1095C85D50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91" y="1119"/>
                <a:ext cx="23" cy="23"/>
              </a:xfrm>
              <a:custGeom>
                <a:avLst/>
                <a:gdLst>
                  <a:gd name="T0" fmla="*/ 194 w 1094"/>
                  <a:gd name="T1" fmla="*/ 900 h 1094"/>
                  <a:gd name="T2" fmla="*/ 194 w 1094"/>
                  <a:gd name="T3" fmla="*/ 194 h 1094"/>
                  <a:gd name="T4" fmla="*/ 900 w 1094"/>
                  <a:gd name="T5" fmla="*/ 194 h 1094"/>
                  <a:gd name="T6" fmla="*/ 900 w 1094"/>
                  <a:gd name="T7" fmla="*/ 900 h 1094"/>
                  <a:gd name="T8" fmla="*/ 194 w 1094"/>
                  <a:gd name="T9" fmla="*/ 900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4">
                    <a:moveTo>
                      <a:pt x="194" y="900"/>
                    </a:moveTo>
                    <a:cubicBezTo>
                      <a:pt x="0" y="705"/>
                      <a:pt x="0" y="389"/>
                      <a:pt x="194" y="194"/>
                    </a:cubicBezTo>
                    <a:cubicBezTo>
                      <a:pt x="389" y="0"/>
                      <a:pt x="705" y="0"/>
                      <a:pt x="900" y="194"/>
                    </a:cubicBezTo>
                    <a:cubicBezTo>
                      <a:pt x="1094" y="389"/>
                      <a:pt x="1094" y="705"/>
                      <a:pt x="900" y="900"/>
                    </a:cubicBezTo>
                    <a:cubicBezTo>
                      <a:pt x="705" y="1094"/>
                      <a:pt x="389" y="1094"/>
                      <a:pt x="194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00" name="Freeform 436">
                <a:extLst>
                  <a:ext uri="{FF2B5EF4-FFF2-40B4-BE49-F238E27FC236}">
                    <a16:creationId xmlns:a16="http://schemas.microsoft.com/office/drawing/2014/main" xmlns="" id="{94F5E34A-0B2D-1B23-F188-74211B7C76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57" y="1153"/>
                <a:ext cx="23" cy="22"/>
              </a:xfrm>
              <a:custGeom>
                <a:avLst/>
                <a:gdLst>
                  <a:gd name="T0" fmla="*/ 195 w 1094"/>
                  <a:gd name="T1" fmla="*/ 899 h 1094"/>
                  <a:gd name="T2" fmla="*/ 195 w 1094"/>
                  <a:gd name="T3" fmla="*/ 194 h 1094"/>
                  <a:gd name="T4" fmla="*/ 900 w 1094"/>
                  <a:gd name="T5" fmla="*/ 194 h 1094"/>
                  <a:gd name="T6" fmla="*/ 900 w 1094"/>
                  <a:gd name="T7" fmla="*/ 899 h 1094"/>
                  <a:gd name="T8" fmla="*/ 195 w 1094"/>
                  <a:gd name="T9" fmla="*/ 899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4">
                    <a:moveTo>
                      <a:pt x="195" y="899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89" y="0"/>
                      <a:pt x="705" y="0"/>
                      <a:pt x="900" y="194"/>
                    </a:cubicBezTo>
                    <a:cubicBezTo>
                      <a:pt x="1094" y="389"/>
                      <a:pt x="1094" y="705"/>
                      <a:pt x="900" y="899"/>
                    </a:cubicBezTo>
                    <a:cubicBezTo>
                      <a:pt x="705" y="1094"/>
                      <a:pt x="389" y="1094"/>
                      <a:pt x="195" y="899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01" name="Freeform 437">
                <a:extLst>
                  <a:ext uri="{FF2B5EF4-FFF2-40B4-BE49-F238E27FC236}">
                    <a16:creationId xmlns:a16="http://schemas.microsoft.com/office/drawing/2014/main" xmlns="" id="{5B9E00C8-39AA-4CED-3F57-17A6581686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23" y="1186"/>
                <a:ext cx="23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6"/>
                      <a:pt x="0" y="390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5" y="390"/>
                      <a:pt x="1095" y="706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02" name="Freeform 438">
                <a:extLst>
                  <a:ext uri="{FF2B5EF4-FFF2-40B4-BE49-F238E27FC236}">
                    <a16:creationId xmlns:a16="http://schemas.microsoft.com/office/drawing/2014/main" xmlns="" id="{94AAF50E-4A4B-88FA-A9A3-2AB66ED67F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39" y="516"/>
                <a:ext cx="22" cy="23"/>
              </a:xfrm>
              <a:custGeom>
                <a:avLst/>
                <a:gdLst>
                  <a:gd name="T0" fmla="*/ 195 w 1095"/>
                  <a:gd name="T1" fmla="*/ 900 h 1094"/>
                  <a:gd name="T2" fmla="*/ 195 w 1095"/>
                  <a:gd name="T3" fmla="*/ 195 h 1094"/>
                  <a:gd name="T4" fmla="*/ 900 w 1095"/>
                  <a:gd name="T5" fmla="*/ 195 h 1094"/>
                  <a:gd name="T6" fmla="*/ 900 w 1095"/>
                  <a:gd name="T7" fmla="*/ 900 h 1094"/>
                  <a:gd name="T8" fmla="*/ 195 w 1095"/>
                  <a:gd name="T9" fmla="*/ 900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4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4"/>
                      <a:pt x="390" y="1094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03" name="Freeform 439">
                <a:extLst>
                  <a:ext uri="{FF2B5EF4-FFF2-40B4-BE49-F238E27FC236}">
                    <a16:creationId xmlns:a16="http://schemas.microsoft.com/office/drawing/2014/main" xmlns="" id="{49C8A538-1A75-EAF1-6C50-6E8D582F29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5" y="550"/>
                <a:ext cx="23" cy="23"/>
              </a:xfrm>
              <a:custGeom>
                <a:avLst/>
                <a:gdLst>
                  <a:gd name="T0" fmla="*/ 195 w 1095"/>
                  <a:gd name="T1" fmla="*/ 900 h 1094"/>
                  <a:gd name="T2" fmla="*/ 195 w 1095"/>
                  <a:gd name="T3" fmla="*/ 194 h 1094"/>
                  <a:gd name="T4" fmla="*/ 900 w 1095"/>
                  <a:gd name="T5" fmla="*/ 194 h 1094"/>
                  <a:gd name="T6" fmla="*/ 900 w 1095"/>
                  <a:gd name="T7" fmla="*/ 900 h 1094"/>
                  <a:gd name="T8" fmla="*/ 195 w 1095"/>
                  <a:gd name="T9" fmla="*/ 900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4">
                    <a:moveTo>
                      <a:pt x="195" y="900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90" y="0"/>
                      <a:pt x="705" y="0"/>
                      <a:pt x="900" y="194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4"/>
                      <a:pt x="390" y="1094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04" name="Freeform 440">
                <a:extLst>
                  <a:ext uri="{FF2B5EF4-FFF2-40B4-BE49-F238E27FC236}">
                    <a16:creationId xmlns:a16="http://schemas.microsoft.com/office/drawing/2014/main" xmlns="" id="{A1A7E853-19E7-B6EC-BFF6-66177C2F8C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71" y="584"/>
                <a:ext cx="23" cy="22"/>
              </a:xfrm>
              <a:custGeom>
                <a:avLst/>
                <a:gdLst>
                  <a:gd name="T0" fmla="*/ 194 w 1094"/>
                  <a:gd name="T1" fmla="*/ 900 h 1095"/>
                  <a:gd name="T2" fmla="*/ 194 w 1094"/>
                  <a:gd name="T3" fmla="*/ 195 h 1095"/>
                  <a:gd name="T4" fmla="*/ 899 w 1094"/>
                  <a:gd name="T5" fmla="*/ 195 h 1095"/>
                  <a:gd name="T6" fmla="*/ 899 w 1094"/>
                  <a:gd name="T7" fmla="*/ 900 h 1095"/>
                  <a:gd name="T8" fmla="*/ 194 w 1094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5">
                    <a:moveTo>
                      <a:pt x="194" y="900"/>
                    </a:moveTo>
                    <a:cubicBezTo>
                      <a:pt x="0" y="706"/>
                      <a:pt x="0" y="390"/>
                      <a:pt x="194" y="195"/>
                    </a:cubicBezTo>
                    <a:cubicBezTo>
                      <a:pt x="389" y="0"/>
                      <a:pt x="705" y="0"/>
                      <a:pt x="899" y="195"/>
                    </a:cubicBezTo>
                    <a:cubicBezTo>
                      <a:pt x="1094" y="390"/>
                      <a:pt x="1094" y="706"/>
                      <a:pt x="899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05" name="Freeform 441">
                <a:extLst>
                  <a:ext uri="{FF2B5EF4-FFF2-40B4-BE49-F238E27FC236}">
                    <a16:creationId xmlns:a16="http://schemas.microsoft.com/office/drawing/2014/main" xmlns="" id="{C6BEA5DD-7F40-5E5D-5669-4F00F76B70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37" y="617"/>
                <a:ext cx="23" cy="23"/>
              </a:xfrm>
              <a:custGeom>
                <a:avLst/>
                <a:gdLst>
                  <a:gd name="T0" fmla="*/ 194 w 1094"/>
                  <a:gd name="T1" fmla="*/ 900 h 1095"/>
                  <a:gd name="T2" fmla="*/ 194 w 1094"/>
                  <a:gd name="T3" fmla="*/ 195 h 1095"/>
                  <a:gd name="T4" fmla="*/ 900 w 1094"/>
                  <a:gd name="T5" fmla="*/ 195 h 1095"/>
                  <a:gd name="T6" fmla="*/ 900 w 1094"/>
                  <a:gd name="T7" fmla="*/ 900 h 1095"/>
                  <a:gd name="T8" fmla="*/ 194 w 1094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5">
                    <a:moveTo>
                      <a:pt x="194" y="900"/>
                    </a:moveTo>
                    <a:cubicBezTo>
                      <a:pt x="0" y="705"/>
                      <a:pt x="0" y="390"/>
                      <a:pt x="194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4" y="390"/>
                      <a:pt x="1094" y="705"/>
                      <a:pt x="900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06" name="Freeform 442">
                <a:extLst>
                  <a:ext uri="{FF2B5EF4-FFF2-40B4-BE49-F238E27FC236}">
                    <a16:creationId xmlns:a16="http://schemas.microsoft.com/office/drawing/2014/main" xmlns="" id="{C684D60A-15DE-FD26-187E-DC774665F5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03" y="651"/>
                <a:ext cx="23" cy="23"/>
              </a:xfrm>
              <a:custGeom>
                <a:avLst/>
                <a:gdLst>
                  <a:gd name="T0" fmla="*/ 195 w 1094"/>
                  <a:gd name="T1" fmla="*/ 900 h 1095"/>
                  <a:gd name="T2" fmla="*/ 195 w 1094"/>
                  <a:gd name="T3" fmla="*/ 195 h 1095"/>
                  <a:gd name="T4" fmla="*/ 900 w 1094"/>
                  <a:gd name="T5" fmla="*/ 195 h 1095"/>
                  <a:gd name="T6" fmla="*/ 900 w 1094"/>
                  <a:gd name="T7" fmla="*/ 900 h 1095"/>
                  <a:gd name="T8" fmla="*/ 195 w 1094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5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4" y="390"/>
                      <a:pt x="1094" y="705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07" name="Oval 443">
                <a:extLst>
                  <a:ext uri="{FF2B5EF4-FFF2-40B4-BE49-F238E27FC236}">
                    <a16:creationId xmlns:a16="http://schemas.microsoft.com/office/drawing/2014/main" xmlns="" id="{47C03E1D-3A67-6F36-2355-98F7800A78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70" y="686"/>
                <a:ext cx="21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08" name="Oval 444">
                <a:extLst>
                  <a:ext uri="{FF2B5EF4-FFF2-40B4-BE49-F238E27FC236}">
                    <a16:creationId xmlns:a16="http://schemas.microsoft.com/office/drawing/2014/main" xmlns="" id="{C37828FA-3A50-068D-FCD3-3022A45A73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7" y="720"/>
                <a:ext cx="20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09" name="Freeform 445">
                <a:extLst>
                  <a:ext uri="{FF2B5EF4-FFF2-40B4-BE49-F238E27FC236}">
                    <a16:creationId xmlns:a16="http://schemas.microsoft.com/office/drawing/2014/main" xmlns="" id="{DC0DE051-CA73-7BE1-3DA8-B73578ABF5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02" y="753"/>
                <a:ext cx="23" cy="23"/>
              </a:xfrm>
              <a:custGeom>
                <a:avLst/>
                <a:gdLst>
                  <a:gd name="T0" fmla="*/ 195 w 1095"/>
                  <a:gd name="T1" fmla="*/ 900 h 1094"/>
                  <a:gd name="T2" fmla="*/ 195 w 1095"/>
                  <a:gd name="T3" fmla="*/ 194 h 1094"/>
                  <a:gd name="T4" fmla="*/ 900 w 1095"/>
                  <a:gd name="T5" fmla="*/ 194 h 1094"/>
                  <a:gd name="T6" fmla="*/ 900 w 1095"/>
                  <a:gd name="T7" fmla="*/ 900 h 1094"/>
                  <a:gd name="T8" fmla="*/ 195 w 1095"/>
                  <a:gd name="T9" fmla="*/ 900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4">
                    <a:moveTo>
                      <a:pt x="195" y="900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90" y="0"/>
                      <a:pt x="705" y="0"/>
                      <a:pt x="900" y="194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4"/>
                      <a:pt x="390" y="1094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10" name="Freeform 446">
                <a:extLst>
                  <a:ext uri="{FF2B5EF4-FFF2-40B4-BE49-F238E27FC236}">
                    <a16:creationId xmlns:a16="http://schemas.microsoft.com/office/drawing/2014/main" xmlns="" id="{99735563-E787-E238-A110-AF3831CE1C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8" y="787"/>
                <a:ext cx="23" cy="22"/>
              </a:xfrm>
              <a:custGeom>
                <a:avLst/>
                <a:gdLst>
                  <a:gd name="T0" fmla="*/ 194 w 1094"/>
                  <a:gd name="T1" fmla="*/ 899 h 1094"/>
                  <a:gd name="T2" fmla="*/ 194 w 1094"/>
                  <a:gd name="T3" fmla="*/ 194 h 1094"/>
                  <a:gd name="T4" fmla="*/ 899 w 1094"/>
                  <a:gd name="T5" fmla="*/ 194 h 1094"/>
                  <a:gd name="T6" fmla="*/ 899 w 1094"/>
                  <a:gd name="T7" fmla="*/ 899 h 1094"/>
                  <a:gd name="T8" fmla="*/ 194 w 1094"/>
                  <a:gd name="T9" fmla="*/ 899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4">
                    <a:moveTo>
                      <a:pt x="194" y="899"/>
                    </a:moveTo>
                    <a:cubicBezTo>
                      <a:pt x="0" y="705"/>
                      <a:pt x="0" y="389"/>
                      <a:pt x="194" y="194"/>
                    </a:cubicBezTo>
                    <a:cubicBezTo>
                      <a:pt x="389" y="0"/>
                      <a:pt x="705" y="0"/>
                      <a:pt x="899" y="194"/>
                    </a:cubicBezTo>
                    <a:cubicBezTo>
                      <a:pt x="1094" y="389"/>
                      <a:pt x="1094" y="705"/>
                      <a:pt x="899" y="899"/>
                    </a:cubicBezTo>
                    <a:cubicBezTo>
                      <a:pt x="705" y="1094"/>
                      <a:pt x="389" y="1094"/>
                      <a:pt x="194" y="899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11" name="Freeform 447">
                <a:extLst>
                  <a:ext uri="{FF2B5EF4-FFF2-40B4-BE49-F238E27FC236}">
                    <a16:creationId xmlns:a16="http://schemas.microsoft.com/office/drawing/2014/main" xmlns="" id="{93A62A0E-D03D-E90F-26EA-64044956F8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34" y="820"/>
                <a:ext cx="23" cy="23"/>
              </a:xfrm>
              <a:custGeom>
                <a:avLst/>
                <a:gdLst>
                  <a:gd name="T0" fmla="*/ 194 w 1094"/>
                  <a:gd name="T1" fmla="*/ 900 h 1095"/>
                  <a:gd name="T2" fmla="*/ 194 w 1094"/>
                  <a:gd name="T3" fmla="*/ 195 h 1095"/>
                  <a:gd name="T4" fmla="*/ 900 w 1094"/>
                  <a:gd name="T5" fmla="*/ 195 h 1095"/>
                  <a:gd name="T6" fmla="*/ 900 w 1094"/>
                  <a:gd name="T7" fmla="*/ 900 h 1095"/>
                  <a:gd name="T8" fmla="*/ 194 w 1094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5">
                    <a:moveTo>
                      <a:pt x="194" y="900"/>
                    </a:moveTo>
                    <a:cubicBezTo>
                      <a:pt x="0" y="705"/>
                      <a:pt x="0" y="390"/>
                      <a:pt x="194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4" y="390"/>
                      <a:pt x="1094" y="705"/>
                      <a:pt x="900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12" name="Freeform 448">
                <a:extLst>
                  <a:ext uri="{FF2B5EF4-FFF2-40B4-BE49-F238E27FC236}">
                    <a16:creationId xmlns:a16="http://schemas.microsoft.com/office/drawing/2014/main" xmlns="" id="{1E9FAAF1-27B8-D9DE-3C30-08910A9F70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00" y="854"/>
                <a:ext cx="23" cy="23"/>
              </a:xfrm>
              <a:custGeom>
                <a:avLst/>
                <a:gdLst>
                  <a:gd name="T0" fmla="*/ 195 w 1094"/>
                  <a:gd name="T1" fmla="*/ 900 h 1095"/>
                  <a:gd name="T2" fmla="*/ 195 w 1094"/>
                  <a:gd name="T3" fmla="*/ 195 h 1095"/>
                  <a:gd name="T4" fmla="*/ 900 w 1094"/>
                  <a:gd name="T5" fmla="*/ 195 h 1095"/>
                  <a:gd name="T6" fmla="*/ 900 w 1094"/>
                  <a:gd name="T7" fmla="*/ 900 h 1095"/>
                  <a:gd name="T8" fmla="*/ 195 w 1094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5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4" y="390"/>
                      <a:pt x="1094" y="705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13" name="Freeform 449">
                <a:extLst>
                  <a:ext uri="{FF2B5EF4-FFF2-40B4-BE49-F238E27FC236}">
                    <a16:creationId xmlns:a16="http://schemas.microsoft.com/office/drawing/2014/main" xmlns="" id="{DFD3DA2C-312A-F2DF-26C1-74850A51FD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66" y="888"/>
                <a:ext cx="23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14" name="Freeform 450">
                <a:extLst>
                  <a:ext uri="{FF2B5EF4-FFF2-40B4-BE49-F238E27FC236}">
                    <a16:creationId xmlns:a16="http://schemas.microsoft.com/office/drawing/2014/main" xmlns="" id="{D74502B0-2A71-614A-3F18-D029451515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33" y="922"/>
                <a:ext cx="22" cy="23"/>
              </a:xfrm>
              <a:custGeom>
                <a:avLst/>
                <a:gdLst>
                  <a:gd name="T0" fmla="*/ 195 w 1095"/>
                  <a:gd name="T1" fmla="*/ 900 h 1094"/>
                  <a:gd name="T2" fmla="*/ 195 w 1095"/>
                  <a:gd name="T3" fmla="*/ 195 h 1094"/>
                  <a:gd name="T4" fmla="*/ 900 w 1095"/>
                  <a:gd name="T5" fmla="*/ 195 h 1094"/>
                  <a:gd name="T6" fmla="*/ 900 w 1095"/>
                  <a:gd name="T7" fmla="*/ 900 h 1094"/>
                  <a:gd name="T8" fmla="*/ 195 w 1095"/>
                  <a:gd name="T9" fmla="*/ 900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4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4"/>
                      <a:pt x="390" y="1094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15" name="Freeform 451">
                <a:extLst>
                  <a:ext uri="{FF2B5EF4-FFF2-40B4-BE49-F238E27FC236}">
                    <a16:creationId xmlns:a16="http://schemas.microsoft.com/office/drawing/2014/main" xmlns="" id="{AB96FCA3-16AD-5249-E903-D1A8F82DC5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99" y="956"/>
                <a:ext cx="22" cy="23"/>
              </a:xfrm>
              <a:custGeom>
                <a:avLst/>
                <a:gdLst>
                  <a:gd name="T0" fmla="*/ 195 w 1095"/>
                  <a:gd name="T1" fmla="*/ 900 h 1094"/>
                  <a:gd name="T2" fmla="*/ 195 w 1095"/>
                  <a:gd name="T3" fmla="*/ 194 h 1094"/>
                  <a:gd name="T4" fmla="*/ 900 w 1095"/>
                  <a:gd name="T5" fmla="*/ 194 h 1094"/>
                  <a:gd name="T6" fmla="*/ 900 w 1095"/>
                  <a:gd name="T7" fmla="*/ 900 h 1094"/>
                  <a:gd name="T8" fmla="*/ 195 w 1095"/>
                  <a:gd name="T9" fmla="*/ 900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4">
                    <a:moveTo>
                      <a:pt x="195" y="900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90" y="0"/>
                      <a:pt x="705" y="0"/>
                      <a:pt x="900" y="194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4"/>
                      <a:pt x="390" y="1094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16" name="Freeform 452">
                <a:extLst>
                  <a:ext uri="{FF2B5EF4-FFF2-40B4-BE49-F238E27FC236}">
                    <a16:creationId xmlns:a16="http://schemas.microsoft.com/office/drawing/2014/main" xmlns="" id="{0A652100-370D-6740-0210-1AF22843E1D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65" y="990"/>
                <a:ext cx="23" cy="22"/>
              </a:xfrm>
              <a:custGeom>
                <a:avLst/>
                <a:gdLst>
                  <a:gd name="T0" fmla="*/ 195 w 1095"/>
                  <a:gd name="T1" fmla="*/ 899 h 1094"/>
                  <a:gd name="T2" fmla="*/ 195 w 1095"/>
                  <a:gd name="T3" fmla="*/ 194 h 1094"/>
                  <a:gd name="T4" fmla="*/ 900 w 1095"/>
                  <a:gd name="T5" fmla="*/ 194 h 1094"/>
                  <a:gd name="T6" fmla="*/ 900 w 1095"/>
                  <a:gd name="T7" fmla="*/ 899 h 1094"/>
                  <a:gd name="T8" fmla="*/ 195 w 1095"/>
                  <a:gd name="T9" fmla="*/ 899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4">
                    <a:moveTo>
                      <a:pt x="195" y="899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90" y="0"/>
                      <a:pt x="706" y="0"/>
                      <a:pt x="900" y="194"/>
                    </a:cubicBezTo>
                    <a:cubicBezTo>
                      <a:pt x="1095" y="389"/>
                      <a:pt x="1095" y="705"/>
                      <a:pt x="900" y="899"/>
                    </a:cubicBezTo>
                    <a:cubicBezTo>
                      <a:pt x="706" y="1094"/>
                      <a:pt x="390" y="1094"/>
                      <a:pt x="195" y="899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17" name="Freeform 453">
                <a:extLst>
                  <a:ext uri="{FF2B5EF4-FFF2-40B4-BE49-F238E27FC236}">
                    <a16:creationId xmlns:a16="http://schemas.microsoft.com/office/drawing/2014/main" xmlns="" id="{5A6AD8AF-AC35-BAC4-4A89-1262D8FC28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31" y="1023"/>
                <a:ext cx="23" cy="23"/>
              </a:xfrm>
              <a:custGeom>
                <a:avLst/>
                <a:gdLst>
                  <a:gd name="T0" fmla="*/ 194 w 1094"/>
                  <a:gd name="T1" fmla="*/ 900 h 1095"/>
                  <a:gd name="T2" fmla="*/ 194 w 1094"/>
                  <a:gd name="T3" fmla="*/ 195 h 1095"/>
                  <a:gd name="T4" fmla="*/ 899 w 1094"/>
                  <a:gd name="T5" fmla="*/ 195 h 1095"/>
                  <a:gd name="T6" fmla="*/ 899 w 1094"/>
                  <a:gd name="T7" fmla="*/ 900 h 1095"/>
                  <a:gd name="T8" fmla="*/ 194 w 1094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5">
                    <a:moveTo>
                      <a:pt x="194" y="900"/>
                    </a:moveTo>
                    <a:cubicBezTo>
                      <a:pt x="0" y="706"/>
                      <a:pt x="0" y="390"/>
                      <a:pt x="194" y="195"/>
                    </a:cubicBezTo>
                    <a:cubicBezTo>
                      <a:pt x="389" y="0"/>
                      <a:pt x="705" y="0"/>
                      <a:pt x="899" y="195"/>
                    </a:cubicBezTo>
                    <a:cubicBezTo>
                      <a:pt x="1094" y="390"/>
                      <a:pt x="1094" y="706"/>
                      <a:pt x="899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18" name="Freeform 454">
                <a:extLst>
                  <a:ext uri="{FF2B5EF4-FFF2-40B4-BE49-F238E27FC236}">
                    <a16:creationId xmlns:a16="http://schemas.microsoft.com/office/drawing/2014/main" xmlns="" id="{0075104D-E3C3-7472-336D-72E361A0FF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97" y="1057"/>
                <a:ext cx="23" cy="23"/>
              </a:xfrm>
              <a:custGeom>
                <a:avLst/>
                <a:gdLst>
                  <a:gd name="T0" fmla="*/ 195 w 1094"/>
                  <a:gd name="T1" fmla="*/ 900 h 1095"/>
                  <a:gd name="T2" fmla="*/ 195 w 1094"/>
                  <a:gd name="T3" fmla="*/ 195 h 1095"/>
                  <a:gd name="T4" fmla="*/ 900 w 1094"/>
                  <a:gd name="T5" fmla="*/ 195 h 1095"/>
                  <a:gd name="T6" fmla="*/ 900 w 1094"/>
                  <a:gd name="T7" fmla="*/ 900 h 1095"/>
                  <a:gd name="T8" fmla="*/ 195 w 1094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5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4" y="390"/>
                      <a:pt x="1094" y="705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19" name="Freeform 455">
                <a:extLst>
                  <a:ext uri="{FF2B5EF4-FFF2-40B4-BE49-F238E27FC236}">
                    <a16:creationId xmlns:a16="http://schemas.microsoft.com/office/drawing/2014/main" xmlns="" id="{6EC14757-0AC6-A74E-F3E8-842F7AFCB8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63" y="1091"/>
                <a:ext cx="23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20" name="Freeform 456">
                <a:extLst>
                  <a:ext uri="{FF2B5EF4-FFF2-40B4-BE49-F238E27FC236}">
                    <a16:creationId xmlns:a16="http://schemas.microsoft.com/office/drawing/2014/main" xmlns="" id="{1A43F217-1502-9119-55ED-653DAECAD5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29" y="1125"/>
                <a:ext cx="23" cy="23"/>
              </a:xfrm>
              <a:custGeom>
                <a:avLst/>
                <a:gdLst>
                  <a:gd name="T0" fmla="*/ 195 w 1095"/>
                  <a:gd name="T1" fmla="*/ 900 h 1094"/>
                  <a:gd name="T2" fmla="*/ 195 w 1095"/>
                  <a:gd name="T3" fmla="*/ 195 h 1094"/>
                  <a:gd name="T4" fmla="*/ 900 w 1095"/>
                  <a:gd name="T5" fmla="*/ 195 h 1094"/>
                  <a:gd name="T6" fmla="*/ 900 w 1095"/>
                  <a:gd name="T7" fmla="*/ 900 h 1094"/>
                  <a:gd name="T8" fmla="*/ 195 w 1095"/>
                  <a:gd name="T9" fmla="*/ 900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4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4"/>
                      <a:pt x="390" y="1094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21" name="Freeform 457">
                <a:extLst>
                  <a:ext uri="{FF2B5EF4-FFF2-40B4-BE49-F238E27FC236}">
                    <a16:creationId xmlns:a16="http://schemas.microsoft.com/office/drawing/2014/main" xmlns="" id="{C0770C13-36DD-67A8-1B49-2F4504EE98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96" y="1159"/>
                <a:ext cx="22" cy="23"/>
              </a:xfrm>
              <a:custGeom>
                <a:avLst/>
                <a:gdLst>
                  <a:gd name="T0" fmla="*/ 195 w 1095"/>
                  <a:gd name="T1" fmla="*/ 900 h 1094"/>
                  <a:gd name="T2" fmla="*/ 195 w 1095"/>
                  <a:gd name="T3" fmla="*/ 194 h 1094"/>
                  <a:gd name="T4" fmla="*/ 900 w 1095"/>
                  <a:gd name="T5" fmla="*/ 194 h 1094"/>
                  <a:gd name="T6" fmla="*/ 900 w 1095"/>
                  <a:gd name="T7" fmla="*/ 900 h 1094"/>
                  <a:gd name="T8" fmla="*/ 195 w 1095"/>
                  <a:gd name="T9" fmla="*/ 900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4">
                    <a:moveTo>
                      <a:pt x="195" y="900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90" y="0"/>
                      <a:pt x="705" y="0"/>
                      <a:pt x="900" y="194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4"/>
                      <a:pt x="390" y="1094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22" name="Freeform 458">
                <a:extLst>
                  <a:ext uri="{FF2B5EF4-FFF2-40B4-BE49-F238E27FC236}">
                    <a16:creationId xmlns:a16="http://schemas.microsoft.com/office/drawing/2014/main" xmlns="" id="{AE3B2366-54BF-D783-D13C-7AA64DF314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11" y="488"/>
                <a:ext cx="23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90" y="0"/>
                      <a:pt x="706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6" y="1095"/>
                      <a:pt x="390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23" name="Freeform 459">
                <a:extLst>
                  <a:ext uri="{FF2B5EF4-FFF2-40B4-BE49-F238E27FC236}">
                    <a16:creationId xmlns:a16="http://schemas.microsoft.com/office/drawing/2014/main" xmlns="" id="{7219BB4E-BD2F-427F-4872-288A8FE4E4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77" y="522"/>
                <a:ext cx="23" cy="23"/>
              </a:xfrm>
              <a:custGeom>
                <a:avLst/>
                <a:gdLst>
                  <a:gd name="T0" fmla="*/ 194 w 1094"/>
                  <a:gd name="T1" fmla="*/ 900 h 1094"/>
                  <a:gd name="T2" fmla="*/ 194 w 1094"/>
                  <a:gd name="T3" fmla="*/ 195 h 1094"/>
                  <a:gd name="T4" fmla="*/ 899 w 1094"/>
                  <a:gd name="T5" fmla="*/ 195 h 1094"/>
                  <a:gd name="T6" fmla="*/ 899 w 1094"/>
                  <a:gd name="T7" fmla="*/ 900 h 1094"/>
                  <a:gd name="T8" fmla="*/ 194 w 1094"/>
                  <a:gd name="T9" fmla="*/ 900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4">
                    <a:moveTo>
                      <a:pt x="194" y="900"/>
                    </a:moveTo>
                    <a:cubicBezTo>
                      <a:pt x="0" y="705"/>
                      <a:pt x="0" y="389"/>
                      <a:pt x="194" y="195"/>
                    </a:cubicBezTo>
                    <a:cubicBezTo>
                      <a:pt x="389" y="0"/>
                      <a:pt x="705" y="0"/>
                      <a:pt x="899" y="195"/>
                    </a:cubicBezTo>
                    <a:cubicBezTo>
                      <a:pt x="1094" y="389"/>
                      <a:pt x="1094" y="705"/>
                      <a:pt x="899" y="900"/>
                    </a:cubicBezTo>
                    <a:cubicBezTo>
                      <a:pt x="705" y="1094"/>
                      <a:pt x="389" y="1094"/>
                      <a:pt x="194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24" name="Freeform 460">
                <a:extLst>
                  <a:ext uri="{FF2B5EF4-FFF2-40B4-BE49-F238E27FC236}">
                    <a16:creationId xmlns:a16="http://schemas.microsoft.com/office/drawing/2014/main" xmlns="" id="{F5CE9FEF-042E-8A3F-4D1A-FB58E45ED2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43" y="556"/>
                <a:ext cx="23" cy="23"/>
              </a:xfrm>
              <a:custGeom>
                <a:avLst/>
                <a:gdLst>
                  <a:gd name="T0" fmla="*/ 194 w 1094"/>
                  <a:gd name="T1" fmla="*/ 900 h 1094"/>
                  <a:gd name="T2" fmla="*/ 194 w 1094"/>
                  <a:gd name="T3" fmla="*/ 194 h 1094"/>
                  <a:gd name="T4" fmla="*/ 900 w 1094"/>
                  <a:gd name="T5" fmla="*/ 194 h 1094"/>
                  <a:gd name="T6" fmla="*/ 900 w 1094"/>
                  <a:gd name="T7" fmla="*/ 900 h 1094"/>
                  <a:gd name="T8" fmla="*/ 194 w 1094"/>
                  <a:gd name="T9" fmla="*/ 900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4">
                    <a:moveTo>
                      <a:pt x="194" y="900"/>
                    </a:moveTo>
                    <a:cubicBezTo>
                      <a:pt x="0" y="705"/>
                      <a:pt x="0" y="389"/>
                      <a:pt x="194" y="194"/>
                    </a:cubicBezTo>
                    <a:cubicBezTo>
                      <a:pt x="389" y="0"/>
                      <a:pt x="705" y="0"/>
                      <a:pt x="900" y="194"/>
                    </a:cubicBezTo>
                    <a:cubicBezTo>
                      <a:pt x="1094" y="389"/>
                      <a:pt x="1094" y="705"/>
                      <a:pt x="900" y="900"/>
                    </a:cubicBezTo>
                    <a:cubicBezTo>
                      <a:pt x="705" y="1094"/>
                      <a:pt x="389" y="1094"/>
                      <a:pt x="194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25" name="Freeform 461">
                <a:extLst>
                  <a:ext uri="{FF2B5EF4-FFF2-40B4-BE49-F238E27FC236}">
                    <a16:creationId xmlns:a16="http://schemas.microsoft.com/office/drawing/2014/main" xmlns="" id="{7641E90F-DBED-8E73-BF0D-1D9671F2A6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09" y="590"/>
                <a:ext cx="23" cy="23"/>
              </a:xfrm>
              <a:custGeom>
                <a:avLst/>
                <a:gdLst>
                  <a:gd name="T0" fmla="*/ 195 w 1095"/>
                  <a:gd name="T1" fmla="*/ 899 h 1094"/>
                  <a:gd name="T2" fmla="*/ 195 w 1095"/>
                  <a:gd name="T3" fmla="*/ 194 h 1094"/>
                  <a:gd name="T4" fmla="*/ 900 w 1095"/>
                  <a:gd name="T5" fmla="*/ 194 h 1094"/>
                  <a:gd name="T6" fmla="*/ 900 w 1095"/>
                  <a:gd name="T7" fmla="*/ 899 h 1094"/>
                  <a:gd name="T8" fmla="*/ 195 w 1095"/>
                  <a:gd name="T9" fmla="*/ 899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4">
                    <a:moveTo>
                      <a:pt x="195" y="899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89" y="0"/>
                      <a:pt x="705" y="0"/>
                      <a:pt x="900" y="194"/>
                    </a:cubicBezTo>
                    <a:cubicBezTo>
                      <a:pt x="1095" y="389"/>
                      <a:pt x="1095" y="705"/>
                      <a:pt x="900" y="899"/>
                    </a:cubicBezTo>
                    <a:cubicBezTo>
                      <a:pt x="705" y="1094"/>
                      <a:pt x="389" y="1094"/>
                      <a:pt x="195" y="899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26" name="Freeform 462">
                <a:extLst>
                  <a:ext uri="{FF2B5EF4-FFF2-40B4-BE49-F238E27FC236}">
                    <a16:creationId xmlns:a16="http://schemas.microsoft.com/office/drawing/2014/main" xmlns="" id="{3B7D2E25-DE22-9D34-D50B-3340371EB8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76" y="624"/>
                <a:ext cx="22" cy="22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6"/>
                      <a:pt x="0" y="390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5" y="390"/>
                      <a:pt x="1095" y="706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27" name="Freeform 463">
                <a:extLst>
                  <a:ext uri="{FF2B5EF4-FFF2-40B4-BE49-F238E27FC236}">
                    <a16:creationId xmlns:a16="http://schemas.microsoft.com/office/drawing/2014/main" xmlns="" id="{77DC1524-97F0-81DD-C256-CAADE9DCDF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42" y="657"/>
                <a:ext cx="23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90"/>
                      <a:pt x="1095" y="705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28" name="Freeform 464">
                <a:extLst>
                  <a:ext uri="{FF2B5EF4-FFF2-40B4-BE49-F238E27FC236}">
                    <a16:creationId xmlns:a16="http://schemas.microsoft.com/office/drawing/2014/main" xmlns="" id="{FEA79C87-6AD0-77FE-C4EF-8086F251C1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08" y="691"/>
                <a:ext cx="23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90" y="0"/>
                      <a:pt x="706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6" y="1095"/>
                      <a:pt x="390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29" name="Freeform 465">
                <a:extLst>
                  <a:ext uri="{FF2B5EF4-FFF2-40B4-BE49-F238E27FC236}">
                    <a16:creationId xmlns:a16="http://schemas.microsoft.com/office/drawing/2014/main" xmlns="" id="{6BAF4FC7-8518-D1DE-EF67-0CD63C93C6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74" y="725"/>
                <a:ext cx="23" cy="23"/>
              </a:xfrm>
              <a:custGeom>
                <a:avLst/>
                <a:gdLst>
                  <a:gd name="T0" fmla="*/ 194 w 1094"/>
                  <a:gd name="T1" fmla="*/ 900 h 1094"/>
                  <a:gd name="T2" fmla="*/ 194 w 1094"/>
                  <a:gd name="T3" fmla="*/ 195 h 1094"/>
                  <a:gd name="T4" fmla="*/ 899 w 1094"/>
                  <a:gd name="T5" fmla="*/ 195 h 1094"/>
                  <a:gd name="T6" fmla="*/ 899 w 1094"/>
                  <a:gd name="T7" fmla="*/ 900 h 1094"/>
                  <a:gd name="T8" fmla="*/ 194 w 1094"/>
                  <a:gd name="T9" fmla="*/ 900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4">
                    <a:moveTo>
                      <a:pt x="194" y="900"/>
                    </a:moveTo>
                    <a:cubicBezTo>
                      <a:pt x="0" y="705"/>
                      <a:pt x="0" y="389"/>
                      <a:pt x="194" y="195"/>
                    </a:cubicBezTo>
                    <a:cubicBezTo>
                      <a:pt x="389" y="0"/>
                      <a:pt x="705" y="0"/>
                      <a:pt x="899" y="195"/>
                    </a:cubicBezTo>
                    <a:cubicBezTo>
                      <a:pt x="1094" y="389"/>
                      <a:pt x="1094" y="705"/>
                      <a:pt x="899" y="900"/>
                    </a:cubicBezTo>
                    <a:cubicBezTo>
                      <a:pt x="705" y="1094"/>
                      <a:pt x="389" y="1094"/>
                      <a:pt x="194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30" name="Freeform 466">
                <a:extLst>
                  <a:ext uri="{FF2B5EF4-FFF2-40B4-BE49-F238E27FC236}">
                    <a16:creationId xmlns:a16="http://schemas.microsoft.com/office/drawing/2014/main" xmlns="" id="{0FBF4DFC-F3CA-0072-E477-68B1E9DF9F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40" y="759"/>
                <a:ext cx="23" cy="23"/>
              </a:xfrm>
              <a:custGeom>
                <a:avLst/>
                <a:gdLst>
                  <a:gd name="T0" fmla="*/ 194 w 1094"/>
                  <a:gd name="T1" fmla="*/ 900 h 1094"/>
                  <a:gd name="T2" fmla="*/ 194 w 1094"/>
                  <a:gd name="T3" fmla="*/ 194 h 1094"/>
                  <a:gd name="T4" fmla="*/ 900 w 1094"/>
                  <a:gd name="T5" fmla="*/ 194 h 1094"/>
                  <a:gd name="T6" fmla="*/ 900 w 1094"/>
                  <a:gd name="T7" fmla="*/ 900 h 1094"/>
                  <a:gd name="T8" fmla="*/ 194 w 1094"/>
                  <a:gd name="T9" fmla="*/ 900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4">
                    <a:moveTo>
                      <a:pt x="194" y="900"/>
                    </a:moveTo>
                    <a:cubicBezTo>
                      <a:pt x="0" y="705"/>
                      <a:pt x="0" y="389"/>
                      <a:pt x="194" y="194"/>
                    </a:cubicBezTo>
                    <a:cubicBezTo>
                      <a:pt x="389" y="0"/>
                      <a:pt x="705" y="0"/>
                      <a:pt x="900" y="194"/>
                    </a:cubicBezTo>
                    <a:cubicBezTo>
                      <a:pt x="1094" y="389"/>
                      <a:pt x="1094" y="705"/>
                      <a:pt x="900" y="900"/>
                    </a:cubicBezTo>
                    <a:cubicBezTo>
                      <a:pt x="705" y="1094"/>
                      <a:pt x="389" y="1094"/>
                      <a:pt x="194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31" name="Freeform 467">
                <a:extLst>
                  <a:ext uri="{FF2B5EF4-FFF2-40B4-BE49-F238E27FC236}">
                    <a16:creationId xmlns:a16="http://schemas.microsoft.com/office/drawing/2014/main" xmlns="" id="{D387D5C7-6F47-AEE6-0CA6-45860D8247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06" y="793"/>
                <a:ext cx="23" cy="23"/>
              </a:xfrm>
              <a:custGeom>
                <a:avLst/>
                <a:gdLst>
                  <a:gd name="T0" fmla="*/ 195 w 1094"/>
                  <a:gd name="T1" fmla="*/ 899 h 1094"/>
                  <a:gd name="T2" fmla="*/ 195 w 1094"/>
                  <a:gd name="T3" fmla="*/ 194 h 1094"/>
                  <a:gd name="T4" fmla="*/ 900 w 1094"/>
                  <a:gd name="T5" fmla="*/ 194 h 1094"/>
                  <a:gd name="T6" fmla="*/ 900 w 1094"/>
                  <a:gd name="T7" fmla="*/ 899 h 1094"/>
                  <a:gd name="T8" fmla="*/ 195 w 1094"/>
                  <a:gd name="T9" fmla="*/ 899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4">
                    <a:moveTo>
                      <a:pt x="195" y="899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89" y="0"/>
                      <a:pt x="705" y="0"/>
                      <a:pt x="900" y="194"/>
                    </a:cubicBezTo>
                    <a:cubicBezTo>
                      <a:pt x="1094" y="389"/>
                      <a:pt x="1094" y="705"/>
                      <a:pt x="900" y="899"/>
                    </a:cubicBezTo>
                    <a:cubicBezTo>
                      <a:pt x="705" y="1094"/>
                      <a:pt x="389" y="1094"/>
                      <a:pt x="195" y="899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32" name="Freeform 468">
                <a:extLst>
                  <a:ext uri="{FF2B5EF4-FFF2-40B4-BE49-F238E27FC236}">
                    <a16:creationId xmlns:a16="http://schemas.microsoft.com/office/drawing/2014/main" xmlns="" id="{6984CF44-69FF-1763-2F43-1D07147F5B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73" y="827"/>
                <a:ext cx="22" cy="22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6"/>
                      <a:pt x="0" y="390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5" y="390"/>
                      <a:pt x="1095" y="706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33" name="Freeform 469">
                <a:extLst>
                  <a:ext uri="{FF2B5EF4-FFF2-40B4-BE49-F238E27FC236}">
                    <a16:creationId xmlns:a16="http://schemas.microsoft.com/office/drawing/2014/main" xmlns="" id="{C0927025-0C98-27E4-747F-A85D694C64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39" y="861"/>
                <a:ext cx="23" cy="22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90"/>
                      <a:pt x="1095" y="705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34" name="Freeform 470">
                <a:extLst>
                  <a:ext uri="{FF2B5EF4-FFF2-40B4-BE49-F238E27FC236}">
                    <a16:creationId xmlns:a16="http://schemas.microsoft.com/office/drawing/2014/main" xmlns="" id="{0572E793-9495-A94B-E7F4-274115E3C3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05" y="894"/>
                <a:ext cx="23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90" y="0"/>
                      <a:pt x="706" y="0"/>
                      <a:pt x="900" y="195"/>
                    </a:cubicBezTo>
                    <a:cubicBezTo>
                      <a:pt x="1095" y="390"/>
                      <a:pt x="1095" y="705"/>
                      <a:pt x="900" y="900"/>
                    </a:cubicBezTo>
                    <a:cubicBezTo>
                      <a:pt x="706" y="1095"/>
                      <a:pt x="390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35" name="Oval 471">
                <a:extLst>
                  <a:ext uri="{FF2B5EF4-FFF2-40B4-BE49-F238E27FC236}">
                    <a16:creationId xmlns:a16="http://schemas.microsoft.com/office/drawing/2014/main" xmlns="" id="{30CC7B06-6047-1034-B31B-F892CDF33B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72" y="929"/>
                <a:ext cx="21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36" name="Oval 472">
                <a:extLst>
                  <a:ext uri="{FF2B5EF4-FFF2-40B4-BE49-F238E27FC236}">
                    <a16:creationId xmlns:a16="http://schemas.microsoft.com/office/drawing/2014/main" xmlns="" id="{0EC5397F-74AC-3B22-FB84-9C61674A25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38" y="963"/>
                <a:ext cx="21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37" name="Freeform 473">
                <a:extLst>
                  <a:ext uri="{FF2B5EF4-FFF2-40B4-BE49-F238E27FC236}">
                    <a16:creationId xmlns:a16="http://schemas.microsoft.com/office/drawing/2014/main" xmlns="" id="{43A81F2C-3E5D-29CF-B7FB-13708C64AB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03" y="996"/>
                <a:ext cx="23" cy="23"/>
              </a:xfrm>
              <a:custGeom>
                <a:avLst/>
                <a:gdLst>
                  <a:gd name="T0" fmla="*/ 195 w 1094"/>
                  <a:gd name="T1" fmla="*/ 899 h 1094"/>
                  <a:gd name="T2" fmla="*/ 195 w 1094"/>
                  <a:gd name="T3" fmla="*/ 194 h 1094"/>
                  <a:gd name="T4" fmla="*/ 900 w 1094"/>
                  <a:gd name="T5" fmla="*/ 194 h 1094"/>
                  <a:gd name="T6" fmla="*/ 900 w 1094"/>
                  <a:gd name="T7" fmla="*/ 899 h 1094"/>
                  <a:gd name="T8" fmla="*/ 195 w 1094"/>
                  <a:gd name="T9" fmla="*/ 899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4">
                    <a:moveTo>
                      <a:pt x="195" y="899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89" y="0"/>
                      <a:pt x="705" y="0"/>
                      <a:pt x="900" y="194"/>
                    </a:cubicBezTo>
                    <a:cubicBezTo>
                      <a:pt x="1094" y="389"/>
                      <a:pt x="1094" y="705"/>
                      <a:pt x="900" y="899"/>
                    </a:cubicBezTo>
                    <a:cubicBezTo>
                      <a:pt x="705" y="1094"/>
                      <a:pt x="389" y="1094"/>
                      <a:pt x="195" y="899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38" name="Freeform 474">
                <a:extLst>
                  <a:ext uri="{FF2B5EF4-FFF2-40B4-BE49-F238E27FC236}">
                    <a16:creationId xmlns:a16="http://schemas.microsoft.com/office/drawing/2014/main" xmlns="" id="{6ECCCCCC-7417-372A-C326-38314A6380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70" y="1030"/>
                <a:ext cx="22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6"/>
                      <a:pt x="0" y="390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5" y="390"/>
                      <a:pt x="1095" y="706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39" name="Freeform 475">
                <a:extLst>
                  <a:ext uri="{FF2B5EF4-FFF2-40B4-BE49-F238E27FC236}">
                    <a16:creationId xmlns:a16="http://schemas.microsoft.com/office/drawing/2014/main" xmlns="" id="{2361F2BF-C827-879D-7F5A-ADF5BA0A8D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36" y="1064"/>
                <a:ext cx="23" cy="22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90"/>
                      <a:pt x="1095" y="705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40" name="Freeform 476">
                <a:extLst>
                  <a:ext uri="{FF2B5EF4-FFF2-40B4-BE49-F238E27FC236}">
                    <a16:creationId xmlns:a16="http://schemas.microsoft.com/office/drawing/2014/main" xmlns="" id="{838ED02F-EDC0-4C80-15CB-DB3D244801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02" y="1097"/>
                <a:ext cx="23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90" y="0"/>
                      <a:pt x="706" y="0"/>
                      <a:pt x="900" y="195"/>
                    </a:cubicBezTo>
                    <a:cubicBezTo>
                      <a:pt x="1095" y="390"/>
                      <a:pt x="1095" y="705"/>
                      <a:pt x="900" y="900"/>
                    </a:cubicBezTo>
                    <a:cubicBezTo>
                      <a:pt x="706" y="1095"/>
                      <a:pt x="390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41" name="Freeform 477">
                <a:extLst>
                  <a:ext uri="{FF2B5EF4-FFF2-40B4-BE49-F238E27FC236}">
                    <a16:creationId xmlns:a16="http://schemas.microsoft.com/office/drawing/2014/main" xmlns="" id="{BA5FB734-FDB7-C123-AA7B-4FE2AA47E4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68" y="1131"/>
                <a:ext cx="23" cy="23"/>
              </a:xfrm>
              <a:custGeom>
                <a:avLst/>
                <a:gdLst>
                  <a:gd name="T0" fmla="*/ 194 w 1094"/>
                  <a:gd name="T1" fmla="*/ 900 h 1095"/>
                  <a:gd name="T2" fmla="*/ 194 w 1094"/>
                  <a:gd name="T3" fmla="*/ 195 h 1095"/>
                  <a:gd name="T4" fmla="*/ 899 w 1094"/>
                  <a:gd name="T5" fmla="*/ 195 h 1095"/>
                  <a:gd name="T6" fmla="*/ 899 w 1094"/>
                  <a:gd name="T7" fmla="*/ 900 h 1095"/>
                  <a:gd name="T8" fmla="*/ 194 w 1094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5">
                    <a:moveTo>
                      <a:pt x="194" y="900"/>
                    </a:moveTo>
                    <a:cubicBezTo>
                      <a:pt x="0" y="705"/>
                      <a:pt x="0" y="389"/>
                      <a:pt x="194" y="195"/>
                    </a:cubicBezTo>
                    <a:cubicBezTo>
                      <a:pt x="389" y="0"/>
                      <a:pt x="705" y="0"/>
                      <a:pt x="899" y="195"/>
                    </a:cubicBezTo>
                    <a:cubicBezTo>
                      <a:pt x="1094" y="389"/>
                      <a:pt x="1094" y="705"/>
                      <a:pt x="899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42" name="Freeform 478">
                <a:extLst>
                  <a:ext uri="{FF2B5EF4-FFF2-40B4-BE49-F238E27FC236}">
                    <a16:creationId xmlns:a16="http://schemas.microsoft.com/office/drawing/2014/main" xmlns="" id="{94A1626B-F9E7-A432-5C20-BFA97963F3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83" y="461"/>
                <a:ext cx="23" cy="22"/>
              </a:xfrm>
              <a:custGeom>
                <a:avLst/>
                <a:gdLst>
                  <a:gd name="T0" fmla="*/ 194 w 1094"/>
                  <a:gd name="T1" fmla="*/ 900 h 1095"/>
                  <a:gd name="T2" fmla="*/ 194 w 1094"/>
                  <a:gd name="T3" fmla="*/ 195 h 1095"/>
                  <a:gd name="T4" fmla="*/ 900 w 1094"/>
                  <a:gd name="T5" fmla="*/ 195 h 1095"/>
                  <a:gd name="T6" fmla="*/ 900 w 1094"/>
                  <a:gd name="T7" fmla="*/ 900 h 1095"/>
                  <a:gd name="T8" fmla="*/ 194 w 1094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5">
                    <a:moveTo>
                      <a:pt x="194" y="900"/>
                    </a:moveTo>
                    <a:cubicBezTo>
                      <a:pt x="0" y="705"/>
                      <a:pt x="0" y="390"/>
                      <a:pt x="194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4" y="390"/>
                      <a:pt x="1094" y="705"/>
                      <a:pt x="900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43" name="Freeform 479">
                <a:extLst>
                  <a:ext uri="{FF2B5EF4-FFF2-40B4-BE49-F238E27FC236}">
                    <a16:creationId xmlns:a16="http://schemas.microsoft.com/office/drawing/2014/main" xmlns="" id="{7C3ACDC9-C2EC-C9D2-BAB3-AE7794167C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50" y="495"/>
                <a:ext cx="22" cy="22"/>
              </a:xfrm>
              <a:custGeom>
                <a:avLst/>
                <a:gdLst>
                  <a:gd name="T0" fmla="*/ 195 w 1094"/>
                  <a:gd name="T1" fmla="*/ 900 h 1095"/>
                  <a:gd name="T2" fmla="*/ 195 w 1094"/>
                  <a:gd name="T3" fmla="*/ 195 h 1095"/>
                  <a:gd name="T4" fmla="*/ 900 w 1094"/>
                  <a:gd name="T5" fmla="*/ 195 h 1095"/>
                  <a:gd name="T6" fmla="*/ 900 w 1094"/>
                  <a:gd name="T7" fmla="*/ 900 h 1095"/>
                  <a:gd name="T8" fmla="*/ 195 w 1094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5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4" y="390"/>
                      <a:pt x="1094" y="705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44" name="Freeform 480">
                <a:extLst>
                  <a:ext uri="{FF2B5EF4-FFF2-40B4-BE49-F238E27FC236}">
                    <a16:creationId xmlns:a16="http://schemas.microsoft.com/office/drawing/2014/main" xmlns="" id="{5C52BE2F-BF4C-F1A5-1F8A-6C7BE70536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16" y="528"/>
                <a:ext cx="22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45" name="Freeform 481">
                <a:extLst>
                  <a:ext uri="{FF2B5EF4-FFF2-40B4-BE49-F238E27FC236}">
                    <a16:creationId xmlns:a16="http://schemas.microsoft.com/office/drawing/2014/main" xmlns="" id="{9D618EC5-AB0D-DADE-F6EE-7474DDA644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82" y="562"/>
                <a:ext cx="23" cy="23"/>
              </a:xfrm>
              <a:custGeom>
                <a:avLst/>
                <a:gdLst>
                  <a:gd name="T0" fmla="*/ 195 w 1095"/>
                  <a:gd name="T1" fmla="*/ 900 h 1094"/>
                  <a:gd name="T2" fmla="*/ 195 w 1095"/>
                  <a:gd name="T3" fmla="*/ 195 h 1094"/>
                  <a:gd name="T4" fmla="*/ 900 w 1095"/>
                  <a:gd name="T5" fmla="*/ 195 h 1094"/>
                  <a:gd name="T6" fmla="*/ 900 w 1095"/>
                  <a:gd name="T7" fmla="*/ 900 h 1094"/>
                  <a:gd name="T8" fmla="*/ 195 w 1095"/>
                  <a:gd name="T9" fmla="*/ 900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4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4"/>
                      <a:pt x="390" y="1094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46" name="Freeform 482">
                <a:extLst>
                  <a:ext uri="{FF2B5EF4-FFF2-40B4-BE49-F238E27FC236}">
                    <a16:creationId xmlns:a16="http://schemas.microsoft.com/office/drawing/2014/main" xmlns="" id="{04FA021B-9757-E429-5FAF-A793E72CA8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48" y="596"/>
                <a:ext cx="23" cy="23"/>
              </a:xfrm>
              <a:custGeom>
                <a:avLst/>
                <a:gdLst>
                  <a:gd name="T0" fmla="*/ 195 w 1095"/>
                  <a:gd name="T1" fmla="*/ 899 h 1094"/>
                  <a:gd name="T2" fmla="*/ 195 w 1095"/>
                  <a:gd name="T3" fmla="*/ 194 h 1094"/>
                  <a:gd name="T4" fmla="*/ 900 w 1095"/>
                  <a:gd name="T5" fmla="*/ 194 h 1094"/>
                  <a:gd name="T6" fmla="*/ 900 w 1095"/>
                  <a:gd name="T7" fmla="*/ 899 h 1094"/>
                  <a:gd name="T8" fmla="*/ 195 w 1095"/>
                  <a:gd name="T9" fmla="*/ 899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4">
                    <a:moveTo>
                      <a:pt x="195" y="899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90" y="0"/>
                      <a:pt x="705" y="0"/>
                      <a:pt x="900" y="194"/>
                    </a:cubicBezTo>
                    <a:cubicBezTo>
                      <a:pt x="1095" y="389"/>
                      <a:pt x="1095" y="705"/>
                      <a:pt x="900" y="899"/>
                    </a:cubicBezTo>
                    <a:cubicBezTo>
                      <a:pt x="705" y="1094"/>
                      <a:pt x="390" y="1094"/>
                      <a:pt x="195" y="899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47" name="Freeform 483">
                <a:extLst>
                  <a:ext uri="{FF2B5EF4-FFF2-40B4-BE49-F238E27FC236}">
                    <a16:creationId xmlns:a16="http://schemas.microsoft.com/office/drawing/2014/main" xmlns="" id="{2D7E38EE-53A1-5E91-7950-DF5F669E96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4" y="630"/>
                <a:ext cx="23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6"/>
                      <a:pt x="0" y="390"/>
                      <a:pt x="195" y="195"/>
                    </a:cubicBezTo>
                    <a:cubicBezTo>
                      <a:pt x="390" y="0"/>
                      <a:pt x="706" y="0"/>
                      <a:pt x="900" y="195"/>
                    </a:cubicBezTo>
                    <a:cubicBezTo>
                      <a:pt x="1095" y="390"/>
                      <a:pt x="1095" y="706"/>
                      <a:pt x="900" y="900"/>
                    </a:cubicBezTo>
                    <a:cubicBezTo>
                      <a:pt x="706" y="1095"/>
                      <a:pt x="390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48" name="Freeform 484">
                <a:extLst>
                  <a:ext uri="{FF2B5EF4-FFF2-40B4-BE49-F238E27FC236}">
                    <a16:creationId xmlns:a16="http://schemas.microsoft.com/office/drawing/2014/main" xmlns="" id="{9B8055F0-BED6-8A2A-1ECF-12ABCF2B83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80" y="664"/>
                <a:ext cx="23" cy="23"/>
              </a:xfrm>
              <a:custGeom>
                <a:avLst/>
                <a:gdLst>
                  <a:gd name="T0" fmla="*/ 194 w 1094"/>
                  <a:gd name="T1" fmla="*/ 900 h 1095"/>
                  <a:gd name="T2" fmla="*/ 194 w 1094"/>
                  <a:gd name="T3" fmla="*/ 195 h 1095"/>
                  <a:gd name="T4" fmla="*/ 900 w 1094"/>
                  <a:gd name="T5" fmla="*/ 195 h 1095"/>
                  <a:gd name="T6" fmla="*/ 900 w 1094"/>
                  <a:gd name="T7" fmla="*/ 900 h 1095"/>
                  <a:gd name="T8" fmla="*/ 194 w 1094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5">
                    <a:moveTo>
                      <a:pt x="194" y="900"/>
                    </a:moveTo>
                    <a:cubicBezTo>
                      <a:pt x="0" y="705"/>
                      <a:pt x="0" y="390"/>
                      <a:pt x="194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4" y="390"/>
                      <a:pt x="1094" y="705"/>
                      <a:pt x="900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49" name="Freeform 485">
                <a:extLst>
                  <a:ext uri="{FF2B5EF4-FFF2-40B4-BE49-F238E27FC236}">
                    <a16:creationId xmlns:a16="http://schemas.microsoft.com/office/drawing/2014/main" xmlns="" id="{F1CEB121-9F26-0867-FC2F-2B012A385D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46" y="698"/>
                <a:ext cx="23" cy="22"/>
              </a:xfrm>
              <a:custGeom>
                <a:avLst/>
                <a:gdLst>
                  <a:gd name="T0" fmla="*/ 195 w 1094"/>
                  <a:gd name="T1" fmla="*/ 900 h 1095"/>
                  <a:gd name="T2" fmla="*/ 195 w 1094"/>
                  <a:gd name="T3" fmla="*/ 195 h 1095"/>
                  <a:gd name="T4" fmla="*/ 900 w 1094"/>
                  <a:gd name="T5" fmla="*/ 195 h 1095"/>
                  <a:gd name="T6" fmla="*/ 900 w 1094"/>
                  <a:gd name="T7" fmla="*/ 900 h 1095"/>
                  <a:gd name="T8" fmla="*/ 195 w 1094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5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4" y="390"/>
                      <a:pt x="1094" y="705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50" name="Oval 486">
                <a:extLst>
                  <a:ext uri="{FF2B5EF4-FFF2-40B4-BE49-F238E27FC236}">
                    <a16:creationId xmlns:a16="http://schemas.microsoft.com/office/drawing/2014/main" xmlns="" id="{3CC8F9FA-9773-4FFA-7242-56512B66E5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4" y="732"/>
                <a:ext cx="20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51" name="Freeform 487">
                <a:extLst>
                  <a:ext uri="{FF2B5EF4-FFF2-40B4-BE49-F238E27FC236}">
                    <a16:creationId xmlns:a16="http://schemas.microsoft.com/office/drawing/2014/main" xmlns="" id="{88443325-6600-EE45-1082-DB62650A77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79" y="765"/>
                <a:ext cx="23" cy="23"/>
              </a:xfrm>
              <a:custGeom>
                <a:avLst/>
                <a:gdLst>
                  <a:gd name="T0" fmla="*/ 195 w 1095"/>
                  <a:gd name="T1" fmla="*/ 900 h 1094"/>
                  <a:gd name="T2" fmla="*/ 195 w 1095"/>
                  <a:gd name="T3" fmla="*/ 195 h 1094"/>
                  <a:gd name="T4" fmla="*/ 900 w 1095"/>
                  <a:gd name="T5" fmla="*/ 195 h 1094"/>
                  <a:gd name="T6" fmla="*/ 900 w 1095"/>
                  <a:gd name="T7" fmla="*/ 900 h 1094"/>
                  <a:gd name="T8" fmla="*/ 195 w 1095"/>
                  <a:gd name="T9" fmla="*/ 900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4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4"/>
                      <a:pt x="390" y="1094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52" name="Freeform 488">
                <a:extLst>
                  <a:ext uri="{FF2B5EF4-FFF2-40B4-BE49-F238E27FC236}">
                    <a16:creationId xmlns:a16="http://schemas.microsoft.com/office/drawing/2014/main" xmlns="" id="{92AFB373-EF81-707F-9BD6-79F3B5146E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45" y="799"/>
                <a:ext cx="23" cy="23"/>
              </a:xfrm>
              <a:custGeom>
                <a:avLst/>
                <a:gdLst>
                  <a:gd name="T0" fmla="*/ 195 w 1095"/>
                  <a:gd name="T1" fmla="*/ 899 h 1094"/>
                  <a:gd name="T2" fmla="*/ 195 w 1095"/>
                  <a:gd name="T3" fmla="*/ 194 h 1094"/>
                  <a:gd name="T4" fmla="*/ 900 w 1095"/>
                  <a:gd name="T5" fmla="*/ 194 h 1094"/>
                  <a:gd name="T6" fmla="*/ 900 w 1095"/>
                  <a:gd name="T7" fmla="*/ 899 h 1094"/>
                  <a:gd name="T8" fmla="*/ 195 w 1095"/>
                  <a:gd name="T9" fmla="*/ 899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4">
                    <a:moveTo>
                      <a:pt x="195" y="899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90" y="0"/>
                      <a:pt x="705" y="0"/>
                      <a:pt x="900" y="194"/>
                    </a:cubicBezTo>
                    <a:cubicBezTo>
                      <a:pt x="1095" y="389"/>
                      <a:pt x="1095" y="705"/>
                      <a:pt x="900" y="899"/>
                    </a:cubicBezTo>
                    <a:cubicBezTo>
                      <a:pt x="705" y="1094"/>
                      <a:pt x="390" y="1094"/>
                      <a:pt x="195" y="899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53" name="Freeform 489">
                <a:extLst>
                  <a:ext uri="{FF2B5EF4-FFF2-40B4-BE49-F238E27FC236}">
                    <a16:creationId xmlns:a16="http://schemas.microsoft.com/office/drawing/2014/main" xmlns="" id="{47E26D7A-E91F-CDCB-13AF-CE8CA9C504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11" y="833"/>
                <a:ext cx="23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6"/>
                      <a:pt x="0" y="390"/>
                      <a:pt x="195" y="195"/>
                    </a:cubicBezTo>
                    <a:cubicBezTo>
                      <a:pt x="390" y="0"/>
                      <a:pt x="706" y="0"/>
                      <a:pt x="900" y="195"/>
                    </a:cubicBezTo>
                    <a:cubicBezTo>
                      <a:pt x="1095" y="390"/>
                      <a:pt x="1095" y="706"/>
                      <a:pt x="900" y="900"/>
                    </a:cubicBezTo>
                    <a:cubicBezTo>
                      <a:pt x="706" y="1095"/>
                      <a:pt x="390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54" name="Freeform 490">
                <a:extLst>
                  <a:ext uri="{FF2B5EF4-FFF2-40B4-BE49-F238E27FC236}">
                    <a16:creationId xmlns:a16="http://schemas.microsoft.com/office/drawing/2014/main" xmlns="" id="{A5064C9E-2EF9-1870-A5DA-0C71B8D506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77" y="867"/>
                <a:ext cx="23" cy="23"/>
              </a:xfrm>
              <a:custGeom>
                <a:avLst/>
                <a:gdLst>
                  <a:gd name="T0" fmla="*/ 194 w 1094"/>
                  <a:gd name="T1" fmla="*/ 900 h 1095"/>
                  <a:gd name="T2" fmla="*/ 194 w 1094"/>
                  <a:gd name="T3" fmla="*/ 195 h 1095"/>
                  <a:gd name="T4" fmla="*/ 899 w 1094"/>
                  <a:gd name="T5" fmla="*/ 195 h 1095"/>
                  <a:gd name="T6" fmla="*/ 899 w 1094"/>
                  <a:gd name="T7" fmla="*/ 900 h 1095"/>
                  <a:gd name="T8" fmla="*/ 194 w 1094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5">
                    <a:moveTo>
                      <a:pt x="194" y="900"/>
                    </a:moveTo>
                    <a:cubicBezTo>
                      <a:pt x="0" y="705"/>
                      <a:pt x="0" y="390"/>
                      <a:pt x="194" y="195"/>
                    </a:cubicBezTo>
                    <a:cubicBezTo>
                      <a:pt x="389" y="0"/>
                      <a:pt x="705" y="0"/>
                      <a:pt x="899" y="195"/>
                    </a:cubicBezTo>
                    <a:cubicBezTo>
                      <a:pt x="1094" y="390"/>
                      <a:pt x="1094" y="705"/>
                      <a:pt x="899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55" name="Freeform 491">
                <a:extLst>
                  <a:ext uri="{FF2B5EF4-FFF2-40B4-BE49-F238E27FC236}">
                    <a16:creationId xmlns:a16="http://schemas.microsoft.com/office/drawing/2014/main" xmlns="" id="{F0A2028A-AA08-C185-A331-BCE91A9317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43" y="901"/>
                <a:ext cx="23" cy="22"/>
              </a:xfrm>
              <a:custGeom>
                <a:avLst/>
                <a:gdLst>
                  <a:gd name="T0" fmla="*/ 194 w 1094"/>
                  <a:gd name="T1" fmla="*/ 900 h 1095"/>
                  <a:gd name="T2" fmla="*/ 194 w 1094"/>
                  <a:gd name="T3" fmla="*/ 195 h 1095"/>
                  <a:gd name="T4" fmla="*/ 900 w 1094"/>
                  <a:gd name="T5" fmla="*/ 195 h 1095"/>
                  <a:gd name="T6" fmla="*/ 900 w 1094"/>
                  <a:gd name="T7" fmla="*/ 900 h 1095"/>
                  <a:gd name="T8" fmla="*/ 194 w 1094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5">
                    <a:moveTo>
                      <a:pt x="194" y="900"/>
                    </a:moveTo>
                    <a:cubicBezTo>
                      <a:pt x="0" y="705"/>
                      <a:pt x="0" y="390"/>
                      <a:pt x="194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4" y="390"/>
                      <a:pt x="1094" y="705"/>
                      <a:pt x="900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56" name="Oval 492">
                <a:extLst>
                  <a:ext uri="{FF2B5EF4-FFF2-40B4-BE49-F238E27FC236}">
                    <a16:creationId xmlns:a16="http://schemas.microsoft.com/office/drawing/2014/main" xmlns="" id="{B6C63A7F-463F-AAAD-0539-2A42974742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11" y="935"/>
                <a:ext cx="20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57" name="Freeform 493">
                <a:extLst>
                  <a:ext uri="{FF2B5EF4-FFF2-40B4-BE49-F238E27FC236}">
                    <a16:creationId xmlns:a16="http://schemas.microsoft.com/office/drawing/2014/main" xmlns="" id="{31A6E68D-401E-7127-7000-D01444B482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76" y="968"/>
                <a:ext cx="23" cy="23"/>
              </a:xfrm>
              <a:custGeom>
                <a:avLst/>
                <a:gdLst>
                  <a:gd name="T0" fmla="*/ 195 w 1095"/>
                  <a:gd name="T1" fmla="*/ 900 h 1094"/>
                  <a:gd name="T2" fmla="*/ 195 w 1095"/>
                  <a:gd name="T3" fmla="*/ 195 h 1094"/>
                  <a:gd name="T4" fmla="*/ 900 w 1095"/>
                  <a:gd name="T5" fmla="*/ 195 h 1094"/>
                  <a:gd name="T6" fmla="*/ 900 w 1095"/>
                  <a:gd name="T7" fmla="*/ 900 h 1094"/>
                  <a:gd name="T8" fmla="*/ 195 w 1095"/>
                  <a:gd name="T9" fmla="*/ 900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4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4"/>
                      <a:pt x="390" y="1094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58" name="Freeform 494">
                <a:extLst>
                  <a:ext uri="{FF2B5EF4-FFF2-40B4-BE49-F238E27FC236}">
                    <a16:creationId xmlns:a16="http://schemas.microsoft.com/office/drawing/2014/main" xmlns="" id="{B8D7C4CC-AD6A-C844-715D-0346F10148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42" y="1002"/>
                <a:ext cx="23" cy="23"/>
              </a:xfrm>
              <a:custGeom>
                <a:avLst/>
                <a:gdLst>
                  <a:gd name="T0" fmla="*/ 195 w 1095"/>
                  <a:gd name="T1" fmla="*/ 900 h 1094"/>
                  <a:gd name="T2" fmla="*/ 195 w 1095"/>
                  <a:gd name="T3" fmla="*/ 194 h 1094"/>
                  <a:gd name="T4" fmla="*/ 900 w 1095"/>
                  <a:gd name="T5" fmla="*/ 194 h 1094"/>
                  <a:gd name="T6" fmla="*/ 900 w 1095"/>
                  <a:gd name="T7" fmla="*/ 900 h 1094"/>
                  <a:gd name="T8" fmla="*/ 195 w 1095"/>
                  <a:gd name="T9" fmla="*/ 900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4">
                    <a:moveTo>
                      <a:pt x="195" y="900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90" y="0"/>
                      <a:pt x="705" y="0"/>
                      <a:pt x="900" y="194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4"/>
                      <a:pt x="390" y="1094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59" name="Freeform 495">
                <a:extLst>
                  <a:ext uri="{FF2B5EF4-FFF2-40B4-BE49-F238E27FC236}">
                    <a16:creationId xmlns:a16="http://schemas.microsoft.com/office/drawing/2014/main" xmlns="" id="{51C57A09-FC7B-F7F6-DDE7-ADE5097D4C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08" y="1036"/>
                <a:ext cx="23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6"/>
                      <a:pt x="0" y="390"/>
                      <a:pt x="195" y="195"/>
                    </a:cubicBezTo>
                    <a:cubicBezTo>
                      <a:pt x="390" y="0"/>
                      <a:pt x="706" y="0"/>
                      <a:pt x="900" y="195"/>
                    </a:cubicBezTo>
                    <a:cubicBezTo>
                      <a:pt x="1095" y="390"/>
                      <a:pt x="1095" y="706"/>
                      <a:pt x="900" y="900"/>
                    </a:cubicBezTo>
                    <a:cubicBezTo>
                      <a:pt x="706" y="1095"/>
                      <a:pt x="390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60" name="Freeform 496">
                <a:extLst>
                  <a:ext uri="{FF2B5EF4-FFF2-40B4-BE49-F238E27FC236}">
                    <a16:creationId xmlns:a16="http://schemas.microsoft.com/office/drawing/2014/main" xmlns="" id="{B2598F21-F296-3EC7-9655-26E5A8A8C0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74" y="1070"/>
                <a:ext cx="23" cy="23"/>
              </a:xfrm>
              <a:custGeom>
                <a:avLst/>
                <a:gdLst>
                  <a:gd name="T0" fmla="*/ 194 w 1094"/>
                  <a:gd name="T1" fmla="*/ 900 h 1095"/>
                  <a:gd name="T2" fmla="*/ 194 w 1094"/>
                  <a:gd name="T3" fmla="*/ 195 h 1095"/>
                  <a:gd name="T4" fmla="*/ 899 w 1094"/>
                  <a:gd name="T5" fmla="*/ 195 h 1095"/>
                  <a:gd name="T6" fmla="*/ 899 w 1094"/>
                  <a:gd name="T7" fmla="*/ 900 h 1095"/>
                  <a:gd name="T8" fmla="*/ 194 w 1094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5">
                    <a:moveTo>
                      <a:pt x="194" y="900"/>
                    </a:moveTo>
                    <a:cubicBezTo>
                      <a:pt x="0" y="705"/>
                      <a:pt x="0" y="390"/>
                      <a:pt x="194" y="195"/>
                    </a:cubicBezTo>
                    <a:cubicBezTo>
                      <a:pt x="389" y="0"/>
                      <a:pt x="705" y="0"/>
                      <a:pt x="899" y="195"/>
                    </a:cubicBezTo>
                    <a:cubicBezTo>
                      <a:pt x="1094" y="390"/>
                      <a:pt x="1094" y="705"/>
                      <a:pt x="899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61" name="Freeform 497">
                <a:extLst>
                  <a:ext uri="{FF2B5EF4-FFF2-40B4-BE49-F238E27FC236}">
                    <a16:creationId xmlns:a16="http://schemas.microsoft.com/office/drawing/2014/main" xmlns="" id="{D232882D-B823-CF1B-5076-E243EB7FF9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40" y="1104"/>
                <a:ext cx="23" cy="22"/>
              </a:xfrm>
              <a:custGeom>
                <a:avLst/>
                <a:gdLst>
                  <a:gd name="T0" fmla="*/ 194 w 1094"/>
                  <a:gd name="T1" fmla="*/ 900 h 1095"/>
                  <a:gd name="T2" fmla="*/ 194 w 1094"/>
                  <a:gd name="T3" fmla="*/ 195 h 1095"/>
                  <a:gd name="T4" fmla="*/ 900 w 1094"/>
                  <a:gd name="T5" fmla="*/ 195 h 1095"/>
                  <a:gd name="T6" fmla="*/ 900 w 1094"/>
                  <a:gd name="T7" fmla="*/ 900 h 1095"/>
                  <a:gd name="T8" fmla="*/ 194 w 1094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5">
                    <a:moveTo>
                      <a:pt x="194" y="900"/>
                    </a:moveTo>
                    <a:cubicBezTo>
                      <a:pt x="0" y="705"/>
                      <a:pt x="0" y="390"/>
                      <a:pt x="194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4" y="390"/>
                      <a:pt x="1094" y="705"/>
                      <a:pt x="900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62" name="Oval 498">
                <a:extLst>
                  <a:ext uri="{FF2B5EF4-FFF2-40B4-BE49-F238E27FC236}">
                    <a16:creationId xmlns:a16="http://schemas.microsoft.com/office/drawing/2014/main" xmlns="" id="{288CFC52-8D19-E48D-236C-567DD83B5C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57" y="434"/>
                <a:ext cx="21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63" name="Oval 499">
                <a:extLst>
                  <a:ext uri="{FF2B5EF4-FFF2-40B4-BE49-F238E27FC236}">
                    <a16:creationId xmlns:a16="http://schemas.microsoft.com/office/drawing/2014/main" xmlns="" id="{60D6FBAD-57A8-6624-16B4-A614121823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23" y="468"/>
                <a:ext cx="21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64" name="Freeform 500">
                <a:extLst>
                  <a:ext uri="{FF2B5EF4-FFF2-40B4-BE49-F238E27FC236}">
                    <a16:creationId xmlns:a16="http://schemas.microsoft.com/office/drawing/2014/main" xmlns="" id="{7B5DCC8D-B273-8542-65CB-A665870800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88" y="501"/>
                <a:ext cx="23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90"/>
                      <a:pt x="1095" y="705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65" name="Freeform 501">
                <a:extLst>
                  <a:ext uri="{FF2B5EF4-FFF2-40B4-BE49-F238E27FC236}">
                    <a16:creationId xmlns:a16="http://schemas.microsoft.com/office/drawing/2014/main" xmlns="" id="{C31C011A-DB97-A920-322B-DEB99B6070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54" y="535"/>
                <a:ext cx="23" cy="22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90" y="0"/>
                      <a:pt x="706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6" y="1095"/>
                      <a:pt x="390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66" name="Freeform 502">
                <a:extLst>
                  <a:ext uri="{FF2B5EF4-FFF2-40B4-BE49-F238E27FC236}">
                    <a16:creationId xmlns:a16="http://schemas.microsoft.com/office/drawing/2014/main" xmlns="" id="{4C2643CA-E420-39ED-5C01-A1F3C63005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20" y="568"/>
                <a:ext cx="23" cy="23"/>
              </a:xfrm>
              <a:custGeom>
                <a:avLst/>
                <a:gdLst>
                  <a:gd name="T0" fmla="*/ 194 w 1094"/>
                  <a:gd name="T1" fmla="*/ 900 h 1094"/>
                  <a:gd name="T2" fmla="*/ 194 w 1094"/>
                  <a:gd name="T3" fmla="*/ 195 h 1094"/>
                  <a:gd name="T4" fmla="*/ 899 w 1094"/>
                  <a:gd name="T5" fmla="*/ 195 h 1094"/>
                  <a:gd name="T6" fmla="*/ 899 w 1094"/>
                  <a:gd name="T7" fmla="*/ 900 h 1094"/>
                  <a:gd name="T8" fmla="*/ 194 w 1094"/>
                  <a:gd name="T9" fmla="*/ 900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4">
                    <a:moveTo>
                      <a:pt x="194" y="900"/>
                    </a:moveTo>
                    <a:cubicBezTo>
                      <a:pt x="0" y="705"/>
                      <a:pt x="0" y="389"/>
                      <a:pt x="194" y="195"/>
                    </a:cubicBezTo>
                    <a:cubicBezTo>
                      <a:pt x="389" y="0"/>
                      <a:pt x="705" y="0"/>
                      <a:pt x="899" y="195"/>
                    </a:cubicBezTo>
                    <a:cubicBezTo>
                      <a:pt x="1094" y="389"/>
                      <a:pt x="1094" y="705"/>
                      <a:pt x="899" y="900"/>
                    </a:cubicBezTo>
                    <a:cubicBezTo>
                      <a:pt x="705" y="1094"/>
                      <a:pt x="389" y="1094"/>
                      <a:pt x="194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67" name="Freeform 503">
                <a:extLst>
                  <a:ext uri="{FF2B5EF4-FFF2-40B4-BE49-F238E27FC236}">
                    <a16:creationId xmlns:a16="http://schemas.microsoft.com/office/drawing/2014/main" xmlns="" id="{05FFCD08-D5DF-A82E-ED12-3BA233C4BA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87" y="602"/>
                <a:ext cx="22" cy="23"/>
              </a:xfrm>
              <a:custGeom>
                <a:avLst/>
                <a:gdLst>
                  <a:gd name="T0" fmla="*/ 194 w 1094"/>
                  <a:gd name="T1" fmla="*/ 900 h 1094"/>
                  <a:gd name="T2" fmla="*/ 194 w 1094"/>
                  <a:gd name="T3" fmla="*/ 194 h 1094"/>
                  <a:gd name="T4" fmla="*/ 900 w 1094"/>
                  <a:gd name="T5" fmla="*/ 194 h 1094"/>
                  <a:gd name="T6" fmla="*/ 900 w 1094"/>
                  <a:gd name="T7" fmla="*/ 900 h 1094"/>
                  <a:gd name="T8" fmla="*/ 194 w 1094"/>
                  <a:gd name="T9" fmla="*/ 900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4">
                    <a:moveTo>
                      <a:pt x="194" y="900"/>
                    </a:moveTo>
                    <a:cubicBezTo>
                      <a:pt x="0" y="705"/>
                      <a:pt x="0" y="389"/>
                      <a:pt x="194" y="194"/>
                    </a:cubicBezTo>
                    <a:cubicBezTo>
                      <a:pt x="389" y="0"/>
                      <a:pt x="705" y="0"/>
                      <a:pt x="900" y="194"/>
                    </a:cubicBezTo>
                    <a:cubicBezTo>
                      <a:pt x="1094" y="389"/>
                      <a:pt x="1094" y="705"/>
                      <a:pt x="900" y="900"/>
                    </a:cubicBezTo>
                    <a:cubicBezTo>
                      <a:pt x="705" y="1094"/>
                      <a:pt x="389" y="1094"/>
                      <a:pt x="194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68" name="Freeform 504">
                <a:extLst>
                  <a:ext uri="{FF2B5EF4-FFF2-40B4-BE49-F238E27FC236}">
                    <a16:creationId xmlns:a16="http://schemas.microsoft.com/office/drawing/2014/main" xmlns="" id="{34F0D367-1CAA-5FC0-4572-B694AB01C4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3" y="636"/>
                <a:ext cx="23" cy="23"/>
              </a:xfrm>
              <a:custGeom>
                <a:avLst/>
                <a:gdLst>
                  <a:gd name="T0" fmla="*/ 195 w 1094"/>
                  <a:gd name="T1" fmla="*/ 899 h 1094"/>
                  <a:gd name="T2" fmla="*/ 195 w 1094"/>
                  <a:gd name="T3" fmla="*/ 194 h 1094"/>
                  <a:gd name="T4" fmla="*/ 900 w 1094"/>
                  <a:gd name="T5" fmla="*/ 194 h 1094"/>
                  <a:gd name="T6" fmla="*/ 900 w 1094"/>
                  <a:gd name="T7" fmla="*/ 899 h 1094"/>
                  <a:gd name="T8" fmla="*/ 195 w 1094"/>
                  <a:gd name="T9" fmla="*/ 899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4">
                    <a:moveTo>
                      <a:pt x="195" y="899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89" y="0"/>
                      <a:pt x="705" y="0"/>
                      <a:pt x="900" y="194"/>
                    </a:cubicBezTo>
                    <a:cubicBezTo>
                      <a:pt x="1094" y="389"/>
                      <a:pt x="1094" y="705"/>
                      <a:pt x="900" y="899"/>
                    </a:cubicBezTo>
                    <a:cubicBezTo>
                      <a:pt x="705" y="1094"/>
                      <a:pt x="389" y="1094"/>
                      <a:pt x="195" y="899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69" name="Freeform 505">
                <a:extLst>
                  <a:ext uri="{FF2B5EF4-FFF2-40B4-BE49-F238E27FC236}">
                    <a16:creationId xmlns:a16="http://schemas.microsoft.com/office/drawing/2014/main" xmlns="" id="{F64B9E5B-7239-B267-052E-0623A50E06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19" y="670"/>
                <a:ext cx="23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6"/>
                      <a:pt x="0" y="390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5" y="390"/>
                      <a:pt x="1095" y="706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70" name="Freeform 506">
                <a:extLst>
                  <a:ext uri="{FF2B5EF4-FFF2-40B4-BE49-F238E27FC236}">
                    <a16:creationId xmlns:a16="http://schemas.microsoft.com/office/drawing/2014/main" xmlns="" id="{76A047E8-8FA9-B630-D442-90AB9D9C09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85" y="704"/>
                <a:ext cx="23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90"/>
                      <a:pt x="1095" y="705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71" name="Freeform 507">
                <a:extLst>
                  <a:ext uri="{FF2B5EF4-FFF2-40B4-BE49-F238E27FC236}">
                    <a16:creationId xmlns:a16="http://schemas.microsoft.com/office/drawing/2014/main" xmlns="" id="{819C7AF5-E49F-F4C6-3346-EFE5861F0F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51" y="738"/>
                <a:ext cx="23" cy="22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72" name="Freeform 508">
                <a:extLst>
                  <a:ext uri="{FF2B5EF4-FFF2-40B4-BE49-F238E27FC236}">
                    <a16:creationId xmlns:a16="http://schemas.microsoft.com/office/drawing/2014/main" xmlns="" id="{7872441C-A34D-322D-DF3A-FB2E2467E1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17" y="771"/>
                <a:ext cx="23" cy="23"/>
              </a:xfrm>
              <a:custGeom>
                <a:avLst/>
                <a:gdLst>
                  <a:gd name="T0" fmla="*/ 194 w 1094"/>
                  <a:gd name="T1" fmla="*/ 900 h 1094"/>
                  <a:gd name="T2" fmla="*/ 194 w 1094"/>
                  <a:gd name="T3" fmla="*/ 195 h 1094"/>
                  <a:gd name="T4" fmla="*/ 899 w 1094"/>
                  <a:gd name="T5" fmla="*/ 195 h 1094"/>
                  <a:gd name="T6" fmla="*/ 899 w 1094"/>
                  <a:gd name="T7" fmla="*/ 900 h 1094"/>
                  <a:gd name="T8" fmla="*/ 194 w 1094"/>
                  <a:gd name="T9" fmla="*/ 900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4">
                    <a:moveTo>
                      <a:pt x="194" y="900"/>
                    </a:moveTo>
                    <a:cubicBezTo>
                      <a:pt x="0" y="705"/>
                      <a:pt x="0" y="389"/>
                      <a:pt x="194" y="195"/>
                    </a:cubicBezTo>
                    <a:cubicBezTo>
                      <a:pt x="389" y="0"/>
                      <a:pt x="705" y="0"/>
                      <a:pt x="899" y="195"/>
                    </a:cubicBezTo>
                    <a:cubicBezTo>
                      <a:pt x="1094" y="389"/>
                      <a:pt x="1094" y="705"/>
                      <a:pt x="899" y="900"/>
                    </a:cubicBezTo>
                    <a:cubicBezTo>
                      <a:pt x="705" y="1094"/>
                      <a:pt x="389" y="1094"/>
                      <a:pt x="194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73" name="Freeform 509">
                <a:extLst>
                  <a:ext uri="{FF2B5EF4-FFF2-40B4-BE49-F238E27FC236}">
                    <a16:creationId xmlns:a16="http://schemas.microsoft.com/office/drawing/2014/main" xmlns="" id="{48DD0077-6FBE-94CD-0B26-A3A8682469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84" y="805"/>
                <a:ext cx="22" cy="23"/>
              </a:xfrm>
              <a:custGeom>
                <a:avLst/>
                <a:gdLst>
                  <a:gd name="T0" fmla="*/ 194 w 1094"/>
                  <a:gd name="T1" fmla="*/ 900 h 1094"/>
                  <a:gd name="T2" fmla="*/ 194 w 1094"/>
                  <a:gd name="T3" fmla="*/ 194 h 1094"/>
                  <a:gd name="T4" fmla="*/ 900 w 1094"/>
                  <a:gd name="T5" fmla="*/ 194 h 1094"/>
                  <a:gd name="T6" fmla="*/ 900 w 1094"/>
                  <a:gd name="T7" fmla="*/ 900 h 1094"/>
                  <a:gd name="T8" fmla="*/ 194 w 1094"/>
                  <a:gd name="T9" fmla="*/ 900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4">
                    <a:moveTo>
                      <a:pt x="194" y="900"/>
                    </a:moveTo>
                    <a:cubicBezTo>
                      <a:pt x="0" y="705"/>
                      <a:pt x="0" y="389"/>
                      <a:pt x="194" y="194"/>
                    </a:cubicBezTo>
                    <a:cubicBezTo>
                      <a:pt x="389" y="0"/>
                      <a:pt x="705" y="0"/>
                      <a:pt x="900" y="194"/>
                    </a:cubicBezTo>
                    <a:cubicBezTo>
                      <a:pt x="1094" y="389"/>
                      <a:pt x="1094" y="705"/>
                      <a:pt x="900" y="900"/>
                    </a:cubicBezTo>
                    <a:cubicBezTo>
                      <a:pt x="705" y="1094"/>
                      <a:pt x="389" y="1094"/>
                      <a:pt x="194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74" name="Freeform 510">
                <a:extLst>
                  <a:ext uri="{FF2B5EF4-FFF2-40B4-BE49-F238E27FC236}">
                    <a16:creationId xmlns:a16="http://schemas.microsoft.com/office/drawing/2014/main" xmlns="" id="{EA2C5AA7-064D-F606-0763-69041FFB41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50" y="839"/>
                <a:ext cx="22" cy="23"/>
              </a:xfrm>
              <a:custGeom>
                <a:avLst/>
                <a:gdLst>
                  <a:gd name="T0" fmla="*/ 195 w 1094"/>
                  <a:gd name="T1" fmla="*/ 899 h 1094"/>
                  <a:gd name="T2" fmla="*/ 195 w 1094"/>
                  <a:gd name="T3" fmla="*/ 194 h 1094"/>
                  <a:gd name="T4" fmla="*/ 900 w 1094"/>
                  <a:gd name="T5" fmla="*/ 194 h 1094"/>
                  <a:gd name="T6" fmla="*/ 900 w 1094"/>
                  <a:gd name="T7" fmla="*/ 899 h 1094"/>
                  <a:gd name="T8" fmla="*/ 195 w 1094"/>
                  <a:gd name="T9" fmla="*/ 899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4">
                    <a:moveTo>
                      <a:pt x="195" y="899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89" y="0"/>
                      <a:pt x="705" y="0"/>
                      <a:pt x="900" y="194"/>
                    </a:cubicBezTo>
                    <a:cubicBezTo>
                      <a:pt x="1094" y="389"/>
                      <a:pt x="1094" y="705"/>
                      <a:pt x="900" y="899"/>
                    </a:cubicBezTo>
                    <a:cubicBezTo>
                      <a:pt x="705" y="1094"/>
                      <a:pt x="389" y="1094"/>
                      <a:pt x="195" y="899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75" name="Freeform 511">
                <a:extLst>
                  <a:ext uri="{FF2B5EF4-FFF2-40B4-BE49-F238E27FC236}">
                    <a16:creationId xmlns:a16="http://schemas.microsoft.com/office/drawing/2014/main" xmlns="" id="{DA8FE32B-5EF9-C7C1-97EE-8E50EF9BFC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16" y="873"/>
                <a:ext cx="23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6"/>
                      <a:pt x="0" y="390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5" y="390"/>
                      <a:pt x="1095" y="706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76" name="Freeform 512">
                <a:extLst>
                  <a:ext uri="{FF2B5EF4-FFF2-40B4-BE49-F238E27FC236}">
                    <a16:creationId xmlns:a16="http://schemas.microsoft.com/office/drawing/2014/main" xmlns="" id="{CEBFCB09-1CC6-DF4E-9960-071736E869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82" y="907"/>
                <a:ext cx="23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90"/>
                      <a:pt x="1095" y="705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77" name="Freeform 513">
                <a:extLst>
                  <a:ext uri="{FF2B5EF4-FFF2-40B4-BE49-F238E27FC236}">
                    <a16:creationId xmlns:a16="http://schemas.microsoft.com/office/drawing/2014/main" xmlns="" id="{B073D31B-15B5-A22C-5443-463344EA23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48" y="941"/>
                <a:ext cx="23" cy="22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78" name="Oval 514">
                <a:extLst>
                  <a:ext uri="{FF2B5EF4-FFF2-40B4-BE49-F238E27FC236}">
                    <a16:creationId xmlns:a16="http://schemas.microsoft.com/office/drawing/2014/main" xmlns="" id="{0738677F-F119-69A8-EEBB-77B9BED4FA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15" y="976"/>
                <a:ext cx="21" cy="20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79" name="Oval 515">
                <a:extLst>
                  <a:ext uri="{FF2B5EF4-FFF2-40B4-BE49-F238E27FC236}">
                    <a16:creationId xmlns:a16="http://schemas.microsoft.com/office/drawing/2014/main" xmlns="" id="{FD053674-505E-E91A-1689-C83DFD9392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82" y="1009"/>
                <a:ext cx="20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80" name="Freeform 516">
                <a:extLst>
                  <a:ext uri="{FF2B5EF4-FFF2-40B4-BE49-F238E27FC236}">
                    <a16:creationId xmlns:a16="http://schemas.microsoft.com/office/drawing/2014/main" xmlns="" id="{E47A15D1-9838-D6AE-E3C2-5D7EE2F9E2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47" y="1042"/>
                <a:ext cx="22" cy="23"/>
              </a:xfrm>
              <a:custGeom>
                <a:avLst/>
                <a:gdLst>
                  <a:gd name="T0" fmla="*/ 195 w 1094"/>
                  <a:gd name="T1" fmla="*/ 899 h 1094"/>
                  <a:gd name="T2" fmla="*/ 195 w 1094"/>
                  <a:gd name="T3" fmla="*/ 194 h 1094"/>
                  <a:gd name="T4" fmla="*/ 900 w 1094"/>
                  <a:gd name="T5" fmla="*/ 194 h 1094"/>
                  <a:gd name="T6" fmla="*/ 900 w 1094"/>
                  <a:gd name="T7" fmla="*/ 899 h 1094"/>
                  <a:gd name="T8" fmla="*/ 195 w 1094"/>
                  <a:gd name="T9" fmla="*/ 899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4">
                    <a:moveTo>
                      <a:pt x="195" y="899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89" y="0"/>
                      <a:pt x="705" y="0"/>
                      <a:pt x="900" y="194"/>
                    </a:cubicBezTo>
                    <a:cubicBezTo>
                      <a:pt x="1094" y="389"/>
                      <a:pt x="1094" y="705"/>
                      <a:pt x="900" y="899"/>
                    </a:cubicBezTo>
                    <a:cubicBezTo>
                      <a:pt x="705" y="1094"/>
                      <a:pt x="389" y="1094"/>
                      <a:pt x="195" y="899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81" name="Freeform 517">
                <a:extLst>
                  <a:ext uri="{FF2B5EF4-FFF2-40B4-BE49-F238E27FC236}">
                    <a16:creationId xmlns:a16="http://schemas.microsoft.com/office/drawing/2014/main" xmlns="" id="{43F11FA3-7B7D-19C2-7987-3E6E4F0DC5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13" y="1076"/>
                <a:ext cx="23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6"/>
                      <a:pt x="0" y="390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5" y="390"/>
                      <a:pt x="1095" y="706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82" name="Oval 518">
                <a:extLst>
                  <a:ext uri="{FF2B5EF4-FFF2-40B4-BE49-F238E27FC236}">
                    <a16:creationId xmlns:a16="http://schemas.microsoft.com/office/drawing/2014/main" xmlns="" id="{38021CD1-77D3-1992-CA05-ADF8F6D6F5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29" y="406"/>
                <a:ext cx="21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83" name="Freeform 519">
                <a:extLst>
                  <a:ext uri="{FF2B5EF4-FFF2-40B4-BE49-F238E27FC236}">
                    <a16:creationId xmlns:a16="http://schemas.microsoft.com/office/drawing/2014/main" xmlns="" id="{FEDFCDC5-15E3-6AAE-DAE3-4C60D76BF7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94" y="439"/>
                <a:ext cx="23" cy="23"/>
              </a:xfrm>
              <a:custGeom>
                <a:avLst/>
                <a:gdLst>
                  <a:gd name="T0" fmla="*/ 195 w 1095"/>
                  <a:gd name="T1" fmla="*/ 899 h 1094"/>
                  <a:gd name="T2" fmla="*/ 195 w 1095"/>
                  <a:gd name="T3" fmla="*/ 194 h 1094"/>
                  <a:gd name="T4" fmla="*/ 900 w 1095"/>
                  <a:gd name="T5" fmla="*/ 194 h 1094"/>
                  <a:gd name="T6" fmla="*/ 900 w 1095"/>
                  <a:gd name="T7" fmla="*/ 899 h 1094"/>
                  <a:gd name="T8" fmla="*/ 195 w 1095"/>
                  <a:gd name="T9" fmla="*/ 899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4">
                    <a:moveTo>
                      <a:pt x="195" y="899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90" y="0"/>
                      <a:pt x="705" y="0"/>
                      <a:pt x="900" y="194"/>
                    </a:cubicBezTo>
                    <a:cubicBezTo>
                      <a:pt x="1095" y="389"/>
                      <a:pt x="1095" y="705"/>
                      <a:pt x="900" y="899"/>
                    </a:cubicBezTo>
                    <a:cubicBezTo>
                      <a:pt x="705" y="1094"/>
                      <a:pt x="390" y="1094"/>
                      <a:pt x="195" y="899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84" name="Freeform 520">
                <a:extLst>
                  <a:ext uri="{FF2B5EF4-FFF2-40B4-BE49-F238E27FC236}">
                    <a16:creationId xmlns:a16="http://schemas.microsoft.com/office/drawing/2014/main" xmlns="" id="{A0B41B80-14AD-50F3-710E-3C0BE61399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60" y="473"/>
                <a:ext cx="23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6"/>
                      <a:pt x="0" y="390"/>
                      <a:pt x="195" y="195"/>
                    </a:cubicBezTo>
                    <a:cubicBezTo>
                      <a:pt x="390" y="0"/>
                      <a:pt x="706" y="0"/>
                      <a:pt x="900" y="195"/>
                    </a:cubicBezTo>
                    <a:cubicBezTo>
                      <a:pt x="1095" y="390"/>
                      <a:pt x="1095" y="706"/>
                      <a:pt x="900" y="900"/>
                    </a:cubicBezTo>
                    <a:cubicBezTo>
                      <a:pt x="706" y="1095"/>
                      <a:pt x="390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85" name="Freeform 521">
                <a:extLst>
                  <a:ext uri="{FF2B5EF4-FFF2-40B4-BE49-F238E27FC236}">
                    <a16:creationId xmlns:a16="http://schemas.microsoft.com/office/drawing/2014/main" xmlns="" id="{26AE6574-A5DC-1C12-D8F2-0BFBBAA629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27" y="507"/>
                <a:ext cx="22" cy="23"/>
              </a:xfrm>
              <a:custGeom>
                <a:avLst/>
                <a:gdLst>
                  <a:gd name="T0" fmla="*/ 194 w 1094"/>
                  <a:gd name="T1" fmla="*/ 900 h 1095"/>
                  <a:gd name="T2" fmla="*/ 194 w 1094"/>
                  <a:gd name="T3" fmla="*/ 195 h 1095"/>
                  <a:gd name="T4" fmla="*/ 899 w 1094"/>
                  <a:gd name="T5" fmla="*/ 195 h 1095"/>
                  <a:gd name="T6" fmla="*/ 899 w 1094"/>
                  <a:gd name="T7" fmla="*/ 900 h 1095"/>
                  <a:gd name="T8" fmla="*/ 194 w 1094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5">
                    <a:moveTo>
                      <a:pt x="194" y="900"/>
                    </a:moveTo>
                    <a:cubicBezTo>
                      <a:pt x="0" y="705"/>
                      <a:pt x="0" y="390"/>
                      <a:pt x="194" y="195"/>
                    </a:cubicBezTo>
                    <a:cubicBezTo>
                      <a:pt x="389" y="0"/>
                      <a:pt x="705" y="0"/>
                      <a:pt x="899" y="195"/>
                    </a:cubicBezTo>
                    <a:cubicBezTo>
                      <a:pt x="1094" y="390"/>
                      <a:pt x="1094" y="705"/>
                      <a:pt x="899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86" name="Freeform 522">
                <a:extLst>
                  <a:ext uri="{FF2B5EF4-FFF2-40B4-BE49-F238E27FC236}">
                    <a16:creationId xmlns:a16="http://schemas.microsoft.com/office/drawing/2014/main" xmlns="" id="{83A34150-7483-1C55-8B4A-69FDFA2C4A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93" y="541"/>
                <a:ext cx="23" cy="23"/>
              </a:xfrm>
              <a:custGeom>
                <a:avLst/>
                <a:gdLst>
                  <a:gd name="T0" fmla="*/ 194 w 1094"/>
                  <a:gd name="T1" fmla="*/ 900 h 1095"/>
                  <a:gd name="T2" fmla="*/ 194 w 1094"/>
                  <a:gd name="T3" fmla="*/ 195 h 1095"/>
                  <a:gd name="T4" fmla="*/ 900 w 1094"/>
                  <a:gd name="T5" fmla="*/ 195 h 1095"/>
                  <a:gd name="T6" fmla="*/ 900 w 1094"/>
                  <a:gd name="T7" fmla="*/ 900 h 1095"/>
                  <a:gd name="T8" fmla="*/ 194 w 1094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5">
                    <a:moveTo>
                      <a:pt x="194" y="900"/>
                    </a:moveTo>
                    <a:cubicBezTo>
                      <a:pt x="0" y="705"/>
                      <a:pt x="0" y="390"/>
                      <a:pt x="194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4" y="390"/>
                      <a:pt x="1094" y="705"/>
                      <a:pt x="900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87" name="Freeform 523">
                <a:extLst>
                  <a:ext uri="{FF2B5EF4-FFF2-40B4-BE49-F238E27FC236}">
                    <a16:creationId xmlns:a16="http://schemas.microsoft.com/office/drawing/2014/main" xmlns="" id="{AAF56F5C-9911-869A-37AC-C063A10A16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9" y="575"/>
                <a:ext cx="23" cy="22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88" name="Freeform 524">
                <a:extLst>
                  <a:ext uri="{FF2B5EF4-FFF2-40B4-BE49-F238E27FC236}">
                    <a16:creationId xmlns:a16="http://schemas.microsoft.com/office/drawing/2014/main" xmlns="" id="{C7E53AED-6D73-6439-7AE7-8F7446F125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25" y="609"/>
                <a:ext cx="23" cy="22"/>
              </a:xfrm>
              <a:custGeom>
                <a:avLst/>
                <a:gdLst>
                  <a:gd name="T0" fmla="*/ 195 w 1095"/>
                  <a:gd name="T1" fmla="*/ 900 h 1094"/>
                  <a:gd name="T2" fmla="*/ 195 w 1095"/>
                  <a:gd name="T3" fmla="*/ 194 h 1094"/>
                  <a:gd name="T4" fmla="*/ 900 w 1095"/>
                  <a:gd name="T5" fmla="*/ 194 h 1094"/>
                  <a:gd name="T6" fmla="*/ 900 w 1095"/>
                  <a:gd name="T7" fmla="*/ 900 h 1094"/>
                  <a:gd name="T8" fmla="*/ 195 w 1095"/>
                  <a:gd name="T9" fmla="*/ 900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4">
                    <a:moveTo>
                      <a:pt x="195" y="900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90" y="0"/>
                      <a:pt x="705" y="0"/>
                      <a:pt x="900" y="194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4"/>
                      <a:pt x="390" y="1094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89" name="Freeform 525">
                <a:extLst>
                  <a:ext uri="{FF2B5EF4-FFF2-40B4-BE49-F238E27FC236}">
                    <a16:creationId xmlns:a16="http://schemas.microsoft.com/office/drawing/2014/main" xmlns="" id="{F1894FFA-4653-B650-D54B-DBA6C378C1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1" y="642"/>
                <a:ext cx="23" cy="23"/>
              </a:xfrm>
              <a:custGeom>
                <a:avLst/>
                <a:gdLst>
                  <a:gd name="T0" fmla="*/ 195 w 1095"/>
                  <a:gd name="T1" fmla="*/ 899 h 1094"/>
                  <a:gd name="T2" fmla="*/ 195 w 1095"/>
                  <a:gd name="T3" fmla="*/ 194 h 1094"/>
                  <a:gd name="T4" fmla="*/ 900 w 1095"/>
                  <a:gd name="T5" fmla="*/ 194 h 1094"/>
                  <a:gd name="T6" fmla="*/ 900 w 1095"/>
                  <a:gd name="T7" fmla="*/ 899 h 1094"/>
                  <a:gd name="T8" fmla="*/ 195 w 1095"/>
                  <a:gd name="T9" fmla="*/ 899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4">
                    <a:moveTo>
                      <a:pt x="195" y="899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90" y="0"/>
                      <a:pt x="705" y="0"/>
                      <a:pt x="900" y="194"/>
                    </a:cubicBezTo>
                    <a:cubicBezTo>
                      <a:pt x="1095" y="389"/>
                      <a:pt x="1095" y="705"/>
                      <a:pt x="900" y="899"/>
                    </a:cubicBezTo>
                    <a:cubicBezTo>
                      <a:pt x="705" y="1094"/>
                      <a:pt x="390" y="1094"/>
                      <a:pt x="195" y="899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90" name="Freeform 526">
                <a:extLst>
                  <a:ext uri="{FF2B5EF4-FFF2-40B4-BE49-F238E27FC236}">
                    <a16:creationId xmlns:a16="http://schemas.microsoft.com/office/drawing/2014/main" xmlns="" id="{DB547B0A-D46F-F3AB-EE23-63667498B0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57" y="676"/>
                <a:ext cx="23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6"/>
                      <a:pt x="0" y="390"/>
                      <a:pt x="195" y="195"/>
                    </a:cubicBezTo>
                    <a:cubicBezTo>
                      <a:pt x="390" y="0"/>
                      <a:pt x="706" y="0"/>
                      <a:pt x="900" y="195"/>
                    </a:cubicBezTo>
                    <a:cubicBezTo>
                      <a:pt x="1095" y="390"/>
                      <a:pt x="1095" y="706"/>
                      <a:pt x="900" y="900"/>
                    </a:cubicBezTo>
                    <a:cubicBezTo>
                      <a:pt x="706" y="1095"/>
                      <a:pt x="390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91" name="Freeform 527">
                <a:extLst>
                  <a:ext uri="{FF2B5EF4-FFF2-40B4-BE49-F238E27FC236}">
                    <a16:creationId xmlns:a16="http://schemas.microsoft.com/office/drawing/2014/main" xmlns="" id="{9D8DD85D-9FAF-6B52-2FAA-58FD39F0C1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24" y="710"/>
                <a:ext cx="22" cy="23"/>
              </a:xfrm>
              <a:custGeom>
                <a:avLst/>
                <a:gdLst>
                  <a:gd name="T0" fmla="*/ 194 w 1094"/>
                  <a:gd name="T1" fmla="*/ 900 h 1095"/>
                  <a:gd name="T2" fmla="*/ 194 w 1094"/>
                  <a:gd name="T3" fmla="*/ 195 h 1095"/>
                  <a:gd name="T4" fmla="*/ 899 w 1094"/>
                  <a:gd name="T5" fmla="*/ 195 h 1095"/>
                  <a:gd name="T6" fmla="*/ 899 w 1094"/>
                  <a:gd name="T7" fmla="*/ 900 h 1095"/>
                  <a:gd name="T8" fmla="*/ 194 w 1094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5">
                    <a:moveTo>
                      <a:pt x="194" y="900"/>
                    </a:moveTo>
                    <a:cubicBezTo>
                      <a:pt x="0" y="705"/>
                      <a:pt x="0" y="390"/>
                      <a:pt x="194" y="195"/>
                    </a:cubicBezTo>
                    <a:cubicBezTo>
                      <a:pt x="389" y="0"/>
                      <a:pt x="705" y="0"/>
                      <a:pt x="899" y="195"/>
                    </a:cubicBezTo>
                    <a:cubicBezTo>
                      <a:pt x="1094" y="390"/>
                      <a:pt x="1094" y="705"/>
                      <a:pt x="899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92" name="Freeform 528">
                <a:extLst>
                  <a:ext uri="{FF2B5EF4-FFF2-40B4-BE49-F238E27FC236}">
                    <a16:creationId xmlns:a16="http://schemas.microsoft.com/office/drawing/2014/main" xmlns="" id="{AAE9B377-FD6E-B158-D1D4-D6DDF6822D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90" y="744"/>
                <a:ext cx="23" cy="23"/>
              </a:xfrm>
              <a:custGeom>
                <a:avLst/>
                <a:gdLst>
                  <a:gd name="T0" fmla="*/ 194 w 1094"/>
                  <a:gd name="T1" fmla="*/ 900 h 1095"/>
                  <a:gd name="T2" fmla="*/ 194 w 1094"/>
                  <a:gd name="T3" fmla="*/ 195 h 1095"/>
                  <a:gd name="T4" fmla="*/ 900 w 1094"/>
                  <a:gd name="T5" fmla="*/ 195 h 1095"/>
                  <a:gd name="T6" fmla="*/ 900 w 1094"/>
                  <a:gd name="T7" fmla="*/ 900 h 1095"/>
                  <a:gd name="T8" fmla="*/ 194 w 1094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5">
                    <a:moveTo>
                      <a:pt x="194" y="900"/>
                    </a:moveTo>
                    <a:cubicBezTo>
                      <a:pt x="0" y="705"/>
                      <a:pt x="0" y="390"/>
                      <a:pt x="194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4" y="390"/>
                      <a:pt x="1094" y="705"/>
                      <a:pt x="900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93" name="Freeform 529">
                <a:extLst>
                  <a:ext uri="{FF2B5EF4-FFF2-40B4-BE49-F238E27FC236}">
                    <a16:creationId xmlns:a16="http://schemas.microsoft.com/office/drawing/2014/main" xmlns="" id="{C24FC71F-33BF-1152-D61D-F371366611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56" y="778"/>
                <a:ext cx="23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94" name="Freeform 530">
                <a:extLst>
                  <a:ext uri="{FF2B5EF4-FFF2-40B4-BE49-F238E27FC236}">
                    <a16:creationId xmlns:a16="http://schemas.microsoft.com/office/drawing/2014/main" xmlns="" id="{4CEF8C7A-A054-1696-1018-A94D993437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22" y="812"/>
                <a:ext cx="23" cy="22"/>
              </a:xfrm>
              <a:custGeom>
                <a:avLst/>
                <a:gdLst>
                  <a:gd name="T0" fmla="*/ 195 w 1095"/>
                  <a:gd name="T1" fmla="*/ 900 h 1094"/>
                  <a:gd name="T2" fmla="*/ 195 w 1095"/>
                  <a:gd name="T3" fmla="*/ 194 h 1094"/>
                  <a:gd name="T4" fmla="*/ 900 w 1095"/>
                  <a:gd name="T5" fmla="*/ 194 h 1094"/>
                  <a:gd name="T6" fmla="*/ 900 w 1095"/>
                  <a:gd name="T7" fmla="*/ 900 h 1094"/>
                  <a:gd name="T8" fmla="*/ 195 w 1095"/>
                  <a:gd name="T9" fmla="*/ 900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4">
                    <a:moveTo>
                      <a:pt x="195" y="900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90" y="0"/>
                      <a:pt x="705" y="0"/>
                      <a:pt x="900" y="194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4"/>
                      <a:pt x="390" y="1094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95" name="Freeform 531">
                <a:extLst>
                  <a:ext uri="{FF2B5EF4-FFF2-40B4-BE49-F238E27FC236}">
                    <a16:creationId xmlns:a16="http://schemas.microsoft.com/office/drawing/2014/main" xmlns="" id="{E6B5DCC1-557E-E3AA-ADA1-C03CB479FD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88" y="845"/>
                <a:ext cx="23" cy="23"/>
              </a:xfrm>
              <a:custGeom>
                <a:avLst/>
                <a:gdLst>
                  <a:gd name="T0" fmla="*/ 195 w 1095"/>
                  <a:gd name="T1" fmla="*/ 899 h 1094"/>
                  <a:gd name="T2" fmla="*/ 195 w 1095"/>
                  <a:gd name="T3" fmla="*/ 194 h 1094"/>
                  <a:gd name="T4" fmla="*/ 900 w 1095"/>
                  <a:gd name="T5" fmla="*/ 194 h 1094"/>
                  <a:gd name="T6" fmla="*/ 900 w 1095"/>
                  <a:gd name="T7" fmla="*/ 899 h 1094"/>
                  <a:gd name="T8" fmla="*/ 195 w 1095"/>
                  <a:gd name="T9" fmla="*/ 899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4">
                    <a:moveTo>
                      <a:pt x="195" y="899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90" y="0"/>
                      <a:pt x="705" y="0"/>
                      <a:pt x="900" y="194"/>
                    </a:cubicBezTo>
                    <a:cubicBezTo>
                      <a:pt x="1095" y="389"/>
                      <a:pt x="1095" y="705"/>
                      <a:pt x="900" y="899"/>
                    </a:cubicBezTo>
                    <a:cubicBezTo>
                      <a:pt x="705" y="1094"/>
                      <a:pt x="390" y="1094"/>
                      <a:pt x="195" y="899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96" name="Freeform 532">
                <a:extLst>
                  <a:ext uri="{FF2B5EF4-FFF2-40B4-BE49-F238E27FC236}">
                    <a16:creationId xmlns:a16="http://schemas.microsoft.com/office/drawing/2014/main" xmlns="" id="{A8464A49-6B1F-A397-966D-A9525004B5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54" y="879"/>
                <a:ext cx="23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6"/>
                      <a:pt x="0" y="390"/>
                      <a:pt x="195" y="195"/>
                    </a:cubicBezTo>
                    <a:cubicBezTo>
                      <a:pt x="390" y="0"/>
                      <a:pt x="706" y="0"/>
                      <a:pt x="900" y="195"/>
                    </a:cubicBezTo>
                    <a:cubicBezTo>
                      <a:pt x="1095" y="390"/>
                      <a:pt x="1095" y="706"/>
                      <a:pt x="900" y="900"/>
                    </a:cubicBezTo>
                    <a:cubicBezTo>
                      <a:pt x="706" y="1095"/>
                      <a:pt x="390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97" name="Freeform 533">
                <a:extLst>
                  <a:ext uri="{FF2B5EF4-FFF2-40B4-BE49-F238E27FC236}">
                    <a16:creationId xmlns:a16="http://schemas.microsoft.com/office/drawing/2014/main" xmlns="" id="{8897C13A-977B-6D13-E6D2-2ABF2C4B2B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21" y="913"/>
                <a:ext cx="22" cy="23"/>
              </a:xfrm>
              <a:custGeom>
                <a:avLst/>
                <a:gdLst>
                  <a:gd name="T0" fmla="*/ 194 w 1094"/>
                  <a:gd name="T1" fmla="*/ 900 h 1095"/>
                  <a:gd name="T2" fmla="*/ 194 w 1094"/>
                  <a:gd name="T3" fmla="*/ 195 h 1095"/>
                  <a:gd name="T4" fmla="*/ 899 w 1094"/>
                  <a:gd name="T5" fmla="*/ 195 h 1095"/>
                  <a:gd name="T6" fmla="*/ 899 w 1094"/>
                  <a:gd name="T7" fmla="*/ 900 h 1095"/>
                  <a:gd name="T8" fmla="*/ 194 w 1094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5">
                    <a:moveTo>
                      <a:pt x="194" y="900"/>
                    </a:moveTo>
                    <a:cubicBezTo>
                      <a:pt x="0" y="705"/>
                      <a:pt x="0" y="390"/>
                      <a:pt x="194" y="195"/>
                    </a:cubicBezTo>
                    <a:cubicBezTo>
                      <a:pt x="389" y="0"/>
                      <a:pt x="705" y="0"/>
                      <a:pt x="899" y="195"/>
                    </a:cubicBezTo>
                    <a:cubicBezTo>
                      <a:pt x="1094" y="390"/>
                      <a:pt x="1094" y="705"/>
                      <a:pt x="899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98" name="Oval 534">
                <a:extLst>
                  <a:ext uri="{FF2B5EF4-FFF2-40B4-BE49-F238E27FC236}">
                    <a16:creationId xmlns:a16="http://schemas.microsoft.com/office/drawing/2014/main" xmlns="" id="{31E352A2-9E29-1675-A286-C55C960289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88" y="948"/>
                <a:ext cx="21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199" name="Oval 535">
                <a:extLst>
                  <a:ext uri="{FF2B5EF4-FFF2-40B4-BE49-F238E27FC236}">
                    <a16:creationId xmlns:a16="http://schemas.microsoft.com/office/drawing/2014/main" xmlns="" id="{52BAAFD3-6242-8AD5-20E7-8531691C24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54" y="982"/>
                <a:ext cx="21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200" name="Freeform 536">
                <a:extLst>
                  <a:ext uri="{FF2B5EF4-FFF2-40B4-BE49-F238E27FC236}">
                    <a16:creationId xmlns:a16="http://schemas.microsoft.com/office/drawing/2014/main" xmlns="" id="{5ABB5C2B-945D-B955-249B-B0CC4705C1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19" y="1015"/>
                <a:ext cx="23" cy="22"/>
              </a:xfrm>
              <a:custGeom>
                <a:avLst/>
                <a:gdLst>
                  <a:gd name="T0" fmla="*/ 195 w 1095"/>
                  <a:gd name="T1" fmla="*/ 900 h 1094"/>
                  <a:gd name="T2" fmla="*/ 195 w 1095"/>
                  <a:gd name="T3" fmla="*/ 195 h 1094"/>
                  <a:gd name="T4" fmla="*/ 900 w 1095"/>
                  <a:gd name="T5" fmla="*/ 195 h 1094"/>
                  <a:gd name="T6" fmla="*/ 900 w 1095"/>
                  <a:gd name="T7" fmla="*/ 900 h 1094"/>
                  <a:gd name="T8" fmla="*/ 195 w 1095"/>
                  <a:gd name="T9" fmla="*/ 900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4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4"/>
                      <a:pt x="390" y="1094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201" name="Freeform 537">
                <a:extLst>
                  <a:ext uri="{FF2B5EF4-FFF2-40B4-BE49-F238E27FC236}">
                    <a16:creationId xmlns:a16="http://schemas.microsoft.com/office/drawing/2014/main" xmlns="" id="{3FAED1E2-DBFC-F9C7-2E4D-09F069BFB5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85" y="1048"/>
                <a:ext cx="23" cy="23"/>
              </a:xfrm>
              <a:custGeom>
                <a:avLst/>
                <a:gdLst>
                  <a:gd name="T0" fmla="*/ 195 w 1095"/>
                  <a:gd name="T1" fmla="*/ 900 h 1094"/>
                  <a:gd name="T2" fmla="*/ 195 w 1095"/>
                  <a:gd name="T3" fmla="*/ 194 h 1094"/>
                  <a:gd name="T4" fmla="*/ 900 w 1095"/>
                  <a:gd name="T5" fmla="*/ 194 h 1094"/>
                  <a:gd name="T6" fmla="*/ 900 w 1095"/>
                  <a:gd name="T7" fmla="*/ 900 h 1094"/>
                  <a:gd name="T8" fmla="*/ 195 w 1095"/>
                  <a:gd name="T9" fmla="*/ 900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4">
                    <a:moveTo>
                      <a:pt x="195" y="900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90" y="0"/>
                      <a:pt x="705" y="0"/>
                      <a:pt x="900" y="194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4"/>
                      <a:pt x="390" y="1094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202" name="Freeform 538">
                <a:extLst>
                  <a:ext uri="{FF2B5EF4-FFF2-40B4-BE49-F238E27FC236}">
                    <a16:creationId xmlns:a16="http://schemas.microsoft.com/office/drawing/2014/main" xmlns="" id="{14B7B77B-049B-E00F-74A7-6EB85F85EB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01" y="378"/>
                <a:ext cx="22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90" y="0"/>
                      <a:pt x="706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6" y="1095"/>
                      <a:pt x="390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203" name="Freeform 539">
                <a:extLst>
                  <a:ext uri="{FF2B5EF4-FFF2-40B4-BE49-F238E27FC236}">
                    <a16:creationId xmlns:a16="http://schemas.microsoft.com/office/drawing/2014/main" xmlns="" id="{BCCA7BB0-8964-E406-D620-D5C43B27C8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67" y="412"/>
                <a:ext cx="23" cy="23"/>
              </a:xfrm>
              <a:custGeom>
                <a:avLst/>
                <a:gdLst>
                  <a:gd name="T0" fmla="*/ 194 w 1094"/>
                  <a:gd name="T1" fmla="*/ 900 h 1094"/>
                  <a:gd name="T2" fmla="*/ 194 w 1094"/>
                  <a:gd name="T3" fmla="*/ 195 h 1094"/>
                  <a:gd name="T4" fmla="*/ 899 w 1094"/>
                  <a:gd name="T5" fmla="*/ 195 h 1094"/>
                  <a:gd name="T6" fmla="*/ 899 w 1094"/>
                  <a:gd name="T7" fmla="*/ 900 h 1094"/>
                  <a:gd name="T8" fmla="*/ 194 w 1094"/>
                  <a:gd name="T9" fmla="*/ 900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4">
                    <a:moveTo>
                      <a:pt x="194" y="900"/>
                    </a:moveTo>
                    <a:cubicBezTo>
                      <a:pt x="0" y="705"/>
                      <a:pt x="0" y="389"/>
                      <a:pt x="194" y="195"/>
                    </a:cubicBezTo>
                    <a:cubicBezTo>
                      <a:pt x="389" y="0"/>
                      <a:pt x="705" y="0"/>
                      <a:pt x="899" y="195"/>
                    </a:cubicBezTo>
                    <a:cubicBezTo>
                      <a:pt x="1094" y="389"/>
                      <a:pt x="1094" y="705"/>
                      <a:pt x="899" y="900"/>
                    </a:cubicBezTo>
                    <a:cubicBezTo>
                      <a:pt x="705" y="1094"/>
                      <a:pt x="389" y="1094"/>
                      <a:pt x="194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204" name="Oval 540">
                <a:extLst>
                  <a:ext uri="{FF2B5EF4-FFF2-40B4-BE49-F238E27FC236}">
                    <a16:creationId xmlns:a16="http://schemas.microsoft.com/office/drawing/2014/main" xmlns="" id="{1F6D3CC0-86CC-A2D9-7F0D-9A0ED272E9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4" y="447"/>
                <a:ext cx="21" cy="20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205" name="Oval 541">
                <a:extLst>
                  <a:ext uri="{FF2B5EF4-FFF2-40B4-BE49-F238E27FC236}">
                    <a16:creationId xmlns:a16="http://schemas.microsoft.com/office/drawing/2014/main" xmlns="" id="{23D4DC3C-C805-AE70-58CD-C58DB5D15E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00" y="480"/>
                <a:ext cx="21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206" name="Freeform 542">
                <a:extLst>
                  <a:ext uri="{FF2B5EF4-FFF2-40B4-BE49-F238E27FC236}">
                    <a16:creationId xmlns:a16="http://schemas.microsoft.com/office/drawing/2014/main" xmlns="" id="{2E50BF03-CEEF-9A62-DA95-B7CEB94DE2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5" y="513"/>
                <a:ext cx="23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5" y="390"/>
                      <a:pt x="1095" y="705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207" name="Freeform 543">
                <a:extLst>
                  <a:ext uri="{FF2B5EF4-FFF2-40B4-BE49-F238E27FC236}">
                    <a16:creationId xmlns:a16="http://schemas.microsoft.com/office/drawing/2014/main" xmlns="" id="{9025E312-3D7E-CD07-9F02-2CF5862D79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31" y="547"/>
                <a:ext cx="23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90"/>
                      <a:pt x="1095" y="705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208" name="Freeform 544">
                <a:extLst>
                  <a:ext uri="{FF2B5EF4-FFF2-40B4-BE49-F238E27FC236}">
                    <a16:creationId xmlns:a16="http://schemas.microsoft.com/office/drawing/2014/main" xmlns="" id="{CDC89669-63B4-D17E-8381-0F958F8F33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8" y="581"/>
                <a:ext cx="22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209" name="Freeform 545">
                <a:extLst>
                  <a:ext uri="{FF2B5EF4-FFF2-40B4-BE49-F238E27FC236}">
                    <a16:creationId xmlns:a16="http://schemas.microsoft.com/office/drawing/2014/main" xmlns="" id="{E354FB4E-D84E-C059-DC0E-44D49AE952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64" y="615"/>
                <a:ext cx="22" cy="23"/>
              </a:xfrm>
              <a:custGeom>
                <a:avLst/>
                <a:gdLst>
                  <a:gd name="T0" fmla="*/ 195 w 1095"/>
                  <a:gd name="T1" fmla="*/ 900 h 1094"/>
                  <a:gd name="T2" fmla="*/ 195 w 1095"/>
                  <a:gd name="T3" fmla="*/ 195 h 1094"/>
                  <a:gd name="T4" fmla="*/ 900 w 1095"/>
                  <a:gd name="T5" fmla="*/ 195 h 1094"/>
                  <a:gd name="T6" fmla="*/ 900 w 1095"/>
                  <a:gd name="T7" fmla="*/ 900 h 1094"/>
                  <a:gd name="T8" fmla="*/ 195 w 1095"/>
                  <a:gd name="T9" fmla="*/ 900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4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90" y="0"/>
                      <a:pt x="706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6" y="1094"/>
                      <a:pt x="390" y="1094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210" name="Freeform 546">
                <a:extLst>
                  <a:ext uri="{FF2B5EF4-FFF2-40B4-BE49-F238E27FC236}">
                    <a16:creationId xmlns:a16="http://schemas.microsoft.com/office/drawing/2014/main" xmlns="" id="{C566A46C-E9F7-FFF6-3E67-1B98D65D31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30" y="649"/>
                <a:ext cx="23" cy="22"/>
              </a:xfrm>
              <a:custGeom>
                <a:avLst/>
                <a:gdLst>
                  <a:gd name="T0" fmla="*/ 194 w 1094"/>
                  <a:gd name="T1" fmla="*/ 900 h 1094"/>
                  <a:gd name="T2" fmla="*/ 194 w 1094"/>
                  <a:gd name="T3" fmla="*/ 194 h 1094"/>
                  <a:gd name="T4" fmla="*/ 900 w 1094"/>
                  <a:gd name="T5" fmla="*/ 194 h 1094"/>
                  <a:gd name="T6" fmla="*/ 900 w 1094"/>
                  <a:gd name="T7" fmla="*/ 900 h 1094"/>
                  <a:gd name="T8" fmla="*/ 194 w 1094"/>
                  <a:gd name="T9" fmla="*/ 900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4">
                    <a:moveTo>
                      <a:pt x="194" y="900"/>
                    </a:moveTo>
                    <a:cubicBezTo>
                      <a:pt x="0" y="705"/>
                      <a:pt x="0" y="389"/>
                      <a:pt x="194" y="194"/>
                    </a:cubicBezTo>
                    <a:cubicBezTo>
                      <a:pt x="389" y="0"/>
                      <a:pt x="705" y="0"/>
                      <a:pt x="900" y="194"/>
                    </a:cubicBezTo>
                    <a:cubicBezTo>
                      <a:pt x="1094" y="389"/>
                      <a:pt x="1094" y="705"/>
                      <a:pt x="900" y="900"/>
                    </a:cubicBezTo>
                    <a:cubicBezTo>
                      <a:pt x="705" y="1094"/>
                      <a:pt x="389" y="1094"/>
                      <a:pt x="194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211" name="Oval 547">
                <a:extLst>
                  <a:ext uri="{FF2B5EF4-FFF2-40B4-BE49-F238E27FC236}">
                    <a16:creationId xmlns:a16="http://schemas.microsoft.com/office/drawing/2014/main" xmlns="" id="{B602A72D-661E-C0F5-0C21-EA415DB10B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97" y="683"/>
                <a:ext cx="21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212" name="Freeform 548">
                <a:extLst>
                  <a:ext uri="{FF2B5EF4-FFF2-40B4-BE49-F238E27FC236}">
                    <a16:creationId xmlns:a16="http://schemas.microsoft.com/office/drawing/2014/main" xmlns="" id="{204E3AC2-461E-0CC6-CC0B-C81C3DBA55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62" y="716"/>
                <a:ext cx="23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5" y="390"/>
                      <a:pt x="1095" y="705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213" name="Freeform 549">
                <a:extLst>
                  <a:ext uri="{FF2B5EF4-FFF2-40B4-BE49-F238E27FC236}">
                    <a16:creationId xmlns:a16="http://schemas.microsoft.com/office/drawing/2014/main" xmlns="" id="{D0ACF0CA-0F41-05CD-BCCB-268166ABD9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28" y="750"/>
                <a:ext cx="23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90"/>
                      <a:pt x="1095" y="705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214" name="Freeform 550">
                <a:extLst>
                  <a:ext uri="{FF2B5EF4-FFF2-40B4-BE49-F238E27FC236}">
                    <a16:creationId xmlns:a16="http://schemas.microsoft.com/office/drawing/2014/main" xmlns="" id="{46728B35-1398-E3BC-C284-7F41821D28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94" y="784"/>
                <a:ext cx="23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215" name="Freeform 551">
                <a:extLst>
                  <a:ext uri="{FF2B5EF4-FFF2-40B4-BE49-F238E27FC236}">
                    <a16:creationId xmlns:a16="http://schemas.microsoft.com/office/drawing/2014/main" xmlns="" id="{53D048C1-C3CB-D100-9556-636CE8BA4D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61" y="818"/>
                <a:ext cx="22" cy="23"/>
              </a:xfrm>
              <a:custGeom>
                <a:avLst/>
                <a:gdLst>
                  <a:gd name="T0" fmla="*/ 195 w 1095"/>
                  <a:gd name="T1" fmla="*/ 900 h 1094"/>
                  <a:gd name="T2" fmla="*/ 195 w 1095"/>
                  <a:gd name="T3" fmla="*/ 195 h 1094"/>
                  <a:gd name="T4" fmla="*/ 900 w 1095"/>
                  <a:gd name="T5" fmla="*/ 195 h 1094"/>
                  <a:gd name="T6" fmla="*/ 900 w 1095"/>
                  <a:gd name="T7" fmla="*/ 900 h 1094"/>
                  <a:gd name="T8" fmla="*/ 195 w 1095"/>
                  <a:gd name="T9" fmla="*/ 900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4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90" y="0"/>
                      <a:pt x="706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6" y="1094"/>
                      <a:pt x="390" y="1094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216" name="Freeform 552">
                <a:extLst>
                  <a:ext uri="{FF2B5EF4-FFF2-40B4-BE49-F238E27FC236}">
                    <a16:creationId xmlns:a16="http://schemas.microsoft.com/office/drawing/2014/main" xmlns="" id="{8C14626B-13D6-B7B6-76A3-DDC4DFEFB5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27" y="852"/>
                <a:ext cx="23" cy="22"/>
              </a:xfrm>
              <a:custGeom>
                <a:avLst/>
                <a:gdLst>
                  <a:gd name="T0" fmla="*/ 194 w 1094"/>
                  <a:gd name="T1" fmla="*/ 900 h 1094"/>
                  <a:gd name="T2" fmla="*/ 194 w 1094"/>
                  <a:gd name="T3" fmla="*/ 194 h 1094"/>
                  <a:gd name="T4" fmla="*/ 900 w 1094"/>
                  <a:gd name="T5" fmla="*/ 194 h 1094"/>
                  <a:gd name="T6" fmla="*/ 900 w 1094"/>
                  <a:gd name="T7" fmla="*/ 900 h 1094"/>
                  <a:gd name="T8" fmla="*/ 194 w 1094"/>
                  <a:gd name="T9" fmla="*/ 900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4">
                    <a:moveTo>
                      <a:pt x="194" y="900"/>
                    </a:moveTo>
                    <a:cubicBezTo>
                      <a:pt x="0" y="705"/>
                      <a:pt x="0" y="389"/>
                      <a:pt x="194" y="194"/>
                    </a:cubicBezTo>
                    <a:cubicBezTo>
                      <a:pt x="389" y="0"/>
                      <a:pt x="705" y="0"/>
                      <a:pt x="900" y="194"/>
                    </a:cubicBezTo>
                    <a:cubicBezTo>
                      <a:pt x="1094" y="389"/>
                      <a:pt x="1094" y="705"/>
                      <a:pt x="900" y="900"/>
                    </a:cubicBezTo>
                    <a:cubicBezTo>
                      <a:pt x="705" y="1094"/>
                      <a:pt x="389" y="1094"/>
                      <a:pt x="194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217" name="Freeform 553">
                <a:extLst>
                  <a:ext uri="{FF2B5EF4-FFF2-40B4-BE49-F238E27FC236}">
                    <a16:creationId xmlns:a16="http://schemas.microsoft.com/office/drawing/2014/main" xmlns="" id="{1C1279AD-F990-1DF9-6C3C-5326F1AFFE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93" y="885"/>
                <a:ext cx="23" cy="23"/>
              </a:xfrm>
              <a:custGeom>
                <a:avLst/>
                <a:gdLst>
                  <a:gd name="T0" fmla="*/ 195 w 1094"/>
                  <a:gd name="T1" fmla="*/ 899 h 1094"/>
                  <a:gd name="T2" fmla="*/ 195 w 1094"/>
                  <a:gd name="T3" fmla="*/ 194 h 1094"/>
                  <a:gd name="T4" fmla="*/ 900 w 1094"/>
                  <a:gd name="T5" fmla="*/ 194 h 1094"/>
                  <a:gd name="T6" fmla="*/ 900 w 1094"/>
                  <a:gd name="T7" fmla="*/ 899 h 1094"/>
                  <a:gd name="T8" fmla="*/ 195 w 1094"/>
                  <a:gd name="T9" fmla="*/ 899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4">
                    <a:moveTo>
                      <a:pt x="195" y="899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89" y="0"/>
                      <a:pt x="705" y="0"/>
                      <a:pt x="900" y="194"/>
                    </a:cubicBezTo>
                    <a:cubicBezTo>
                      <a:pt x="1094" y="389"/>
                      <a:pt x="1094" y="705"/>
                      <a:pt x="900" y="899"/>
                    </a:cubicBezTo>
                    <a:cubicBezTo>
                      <a:pt x="705" y="1094"/>
                      <a:pt x="389" y="1094"/>
                      <a:pt x="195" y="899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218" name="Freeform 554">
                <a:extLst>
                  <a:ext uri="{FF2B5EF4-FFF2-40B4-BE49-F238E27FC236}">
                    <a16:creationId xmlns:a16="http://schemas.microsoft.com/office/drawing/2014/main" xmlns="" id="{71C91668-AB69-2B45-7112-354BDFCD4D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59" y="919"/>
                <a:ext cx="23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6"/>
                      <a:pt x="0" y="390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5" y="390"/>
                      <a:pt x="1095" y="706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219" name="Freeform 555">
                <a:extLst>
                  <a:ext uri="{FF2B5EF4-FFF2-40B4-BE49-F238E27FC236}">
                    <a16:creationId xmlns:a16="http://schemas.microsoft.com/office/drawing/2014/main" xmlns="" id="{CEE14939-484C-7C0F-683D-4409139CAC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25" y="953"/>
                <a:ext cx="23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90"/>
                      <a:pt x="1095" y="705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220" name="Freeform 556">
                <a:extLst>
                  <a:ext uri="{FF2B5EF4-FFF2-40B4-BE49-F238E27FC236}">
                    <a16:creationId xmlns:a16="http://schemas.microsoft.com/office/drawing/2014/main" xmlns="" id="{90218EC8-7189-F864-C6AB-460ED1F91E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1" y="987"/>
                <a:ext cx="23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221" name="Oval 557">
                <a:extLst>
                  <a:ext uri="{FF2B5EF4-FFF2-40B4-BE49-F238E27FC236}">
                    <a16:creationId xmlns:a16="http://schemas.microsoft.com/office/drawing/2014/main" xmlns="" id="{DB4D7D30-EAD5-7CF5-3B11-5185CABC71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59" y="1022"/>
                <a:ext cx="20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222" name="Freeform 558">
                <a:extLst>
                  <a:ext uri="{FF2B5EF4-FFF2-40B4-BE49-F238E27FC236}">
                    <a16:creationId xmlns:a16="http://schemas.microsoft.com/office/drawing/2014/main" xmlns="" id="{6E874C34-79BE-33E6-9DB6-9F5FDD2AD8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73" y="350"/>
                <a:ext cx="23" cy="23"/>
              </a:xfrm>
              <a:custGeom>
                <a:avLst/>
                <a:gdLst>
                  <a:gd name="T0" fmla="*/ 194 w 1094"/>
                  <a:gd name="T1" fmla="*/ 900 h 1095"/>
                  <a:gd name="T2" fmla="*/ 194 w 1094"/>
                  <a:gd name="T3" fmla="*/ 195 h 1095"/>
                  <a:gd name="T4" fmla="*/ 899 w 1094"/>
                  <a:gd name="T5" fmla="*/ 195 h 1095"/>
                  <a:gd name="T6" fmla="*/ 899 w 1094"/>
                  <a:gd name="T7" fmla="*/ 900 h 1095"/>
                  <a:gd name="T8" fmla="*/ 194 w 1094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5">
                    <a:moveTo>
                      <a:pt x="194" y="900"/>
                    </a:moveTo>
                    <a:cubicBezTo>
                      <a:pt x="0" y="705"/>
                      <a:pt x="0" y="390"/>
                      <a:pt x="194" y="195"/>
                    </a:cubicBezTo>
                    <a:cubicBezTo>
                      <a:pt x="389" y="0"/>
                      <a:pt x="705" y="0"/>
                      <a:pt x="899" y="195"/>
                    </a:cubicBezTo>
                    <a:cubicBezTo>
                      <a:pt x="1094" y="390"/>
                      <a:pt x="1094" y="705"/>
                      <a:pt x="899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223" name="Freeform 559">
                <a:extLst>
                  <a:ext uri="{FF2B5EF4-FFF2-40B4-BE49-F238E27FC236}">
                    <a16:creationId xmlns:a16="http://schemas.microsoft.com/office/drawing/2014/main" xmlns="" id="{CBBC69A8-6DE5-521A-D065-CF88F85E88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39" y="384"/>
                <a:ext cx="23" cy="23"/>
              </a:xfrm>
              <a:custGeom>
                <a:avLst/>
                <a:gdLst>
                  <a:gd name="T0" fmla="*/ 194 w 1094"/>
                  <a:gd name="T1" fmla="*/ 900 h 1095"/>
                  <a:gd name="T2" fmla="*/ 194 w 1094"/>
                  <a:gd name="T3" fmla="*/ 195 h 1095"/>
                  <a:gd name="T4" fmla="*/ 900 w 1094"/>
                  <a:gd name="T5" fmla="*/ 195 h 1095"/>
                  <a:gd name="T6" fmla="*/ 900 w 1094"/>
                  <a:gd name="T7" fmla="*/ 900 h 1095"/>
                  <a:gd name="T8" fmla="*/ 194 w 1094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5">
                    <a:moveTo>
                      <a:pt x="194" y="900"/>
                    </a:moveTo>
                    <a:cubicBezTo>
                      <a:pt x="0" y="705"/>
                      <a:pt x="0" y="390"/>
                      <a:pt x="194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4" y="390"/>
                      <a:pt x="1094" y="705"/>
                      <a:pt x="900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224" name="Oval 560">
                <a:extLst>
                  <a:ext uri="{FF2B5EF4-FFF2-40B4-BE49-F238E27FC236}">
                    <a16:creationId xmlns:a16="http://schemas.microsoft.com/office/drawing/2014/main" xmlns="" id="{33B2E997-BE97-19E6-2F3F-D6FE79ECFA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06" y="419"/>
                <a:ext cx="21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225" name="Oval 561">
                <a:extLst>
                  <a:ext uri="{FF2B5EF4-FFF2-40B4-BE49-F238E27FC236}">
                    <a16:creationId xmlns:a16="http://schemas.microsoft.com/office/drawing/2014/main" xmlns="" id="{8C35EAA6-8F0D-FBD4-6BD7-71EEC0D8F3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72" y="453"/>
                <a:ext cx="21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226" name="Freeform 562">
                <a:extLst>
                  <a:ext uri="{FF2B5EF4-FFF2-40B4-BE49-F238E27FC236}">
                    <a16:creationId xmlns:a16="http://schemas.microsoft.com/office/drawing/2014/main" xmlns="" id="{1DB89B54-6F26-B9DA-90AC-57E5C485B6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38" y="486"/>
                <a:ext cx="22" cy="22"/>
              </a:xfrm>
              <a:custGeom>
                <a:avLst/>
                <a:gdLst>
                  <a:gd name="T0" fmla="*/ 195 w 1095"/>
                  <a:gd name="T1" fmla="*/ 899 h 1094"/>
                  <a:gd name="T2" fmla="*/ 195 w 1095"/>
                  <a:gd name="T3" fmla="*/ 194 h 1094"/>
                  <a:gd name="T4" fmla="*/ 900 w 1095"/>
                  <a:gd name="T5" fmla="*/ 194 h 1094"/>
                  <a:gd name="T6" fmla="*/ 900 w 1095"/>
                  <a:gd name="T7" fmla="*/ 899 h 1094"/>
                  <a:gd name="T8" fmla="*/ 195 w 1095"/>
                  <a:gd name="T9" fmla="*/ 899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4">
                    <a:moveTo>
                      <a:pt x="195" y="899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90" y="0"/>
                      <a:pt x="705" y="0"/>
                      <a:pt x="900" y="194"/>
                    </a:cubicBezTo>
                    <a:cubicBezTo>
                      <a:pt x="1095" y="389"/>
                      <a:pt x="1095" y="705"/>
                      <a:pt x="900" y="899"/>
                    </a:cubicBezTo>
                    <a:cubicBezTo>
                      <a:pt x="705" y="1094"/>
                      <a:pt x="390" y="1094"/>
                      <a:pt x="195" y="899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227" name="Freeform 563">
                <a:extLst>
                  <a:ext uri="{FF2B5EF4-FFF2-40B4-BE49-F238E27FC236}">
                    <a16:creationId xmlns:a16="http://schemas.microsoft.com/office/drawing/2014/main" xmlns="" id="{2EFF7962-F2C5-0CC8-C19E-1C5345DD41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04" y="519"/>
                <a:ext cx="23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6"/>
                      <a:pt x="0" y="390"/>
                      <a:pt x="195" y="195"/>
                    </a:cubicBezTo>
                    <a:cubicBezTo>
                      <a:pt x="390" y="0"/>
                      <a:pt x="706" y="0"/>
                      <a:pt x="900" y="195"/>
                    </a:cubicBezTo>
                    <a:cubicBezTo>
                      <a:pt x="1095" y="390"/>
                      <a:pt x="1095" y="706"/>
                      <a:pt x="900" y="900"/>
                    </a:cubicBezTo>
                    <a:cubicBezTo>
                      <a:pt x="706" y="1095"/>
                      <a:pt x="390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228" name="Freeform 564">
                <a:extLst>
                  <a:ext uri="{FF2B5EF4-FFF2-40B4-BE49-F238E27FC236}">
                    <a16:creationId xmlns:a16="http://schemas.microsoft.com/office/drawing/2014/main" xmlns="" id="{2AA8D019-09DB-BF43-60C5-CACEB46EF3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70" y="553"/>
                <a:ext cx="23" cy="23"/>
              </a:xfrm>
              <a:custGeom>
                <a:avLst/>
                <a:gdLst>
                  <a:gd name="T0" fmla="*/ 194 w 1094"/>
                  <a:gd name="T1" fmla="*/ 900 h 1095"/>
                  <a:gd name="T2" fmla="*/ 194 w 1094"/>
                  <a:gd name="T3" fmla="*/ 195 h 1095"/>
                  <a:gd name="T4" fmla="*/ 899 w 1094"/>
                  <a:gd name="T5" fmla="*/ 195 h 1095"/>
                  <a:gd name="T6" fmla="*/ 899 w 1094"/>
                  <a:gd name="T7" fmla="*/ 900 h 1095"/>
                  <a:gd name="T8" fmla="*/ 194 w 1094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5">
                    <a:moveTo>
                      <a:pt x="194" y="900"/>
                    </a:moveTo>
                    <a:cubicBezTo>
                      <a:pt x="0" y="705"/>
                      <a:pt x="0" y="390"/>
                      <a:pt x="194" y="195"/>
                    </a:cubicBezTo>
                    <a:cubicBezTo>
                      <a:pt x="389" y="0"/>
                      <a:pt x="705" y="0"/>
                      <a:pt x="899" y="195"/>
                    </a:cubicBezTo>
                    <a:cubicBezTo>
                      <a:pt x="1094" y="390"/>
                      <a:pt x="1094" y="705"/>
                      <a:pt x="899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229" name="Freeform 565">
                <a:extLst>
                  <a:ext uri="{FF2B5EF4-FFF2-40B4-BE49-F238E27FC236}">
                    <a16:creationId xmlns:a16="http://schemas.microsoft.com/office/drawing/2014/main" xmlns="" id="{4C3F761C-F458-65D2-E100-79198AE78B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36" y="587"/>
                <a:ext cx="23" cy="23"/>
              </a:xfrm>
              <a:custGeom>
                <a:avLst/>
                <a:gdLst>
                  <a:gd name="T0" fmla="*/ 194 w 1094"/>
                  <a:gd name="T1" fmla="*/ 900 h 1095"/>
                  <a:gd name="T2" fmla="*/ 194 w 1094"/>
                  <a:gd name="T3" fmla="*/ 195 h 1095"/>
                  <a:gd name="T4" fmla="*/ 900 w 1094"/>
                  <a:gd name="T5" fmla="*/ 195 h 1095"/>
                  <a:gd name="T6" fmla="*/ 900 w 1094"/>
                  <a:gd name="T7" fmla="*/ 900 h 1095"/>
                  <a:gd name="T8" fmla="*/ 194 w 1094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5">
                    <a:moveTo>
                      <a:pt x="194" y="900"/>
                    </a:moveTo>
                    <a:cubicBezTo>
                      <a:pt x="0" y="705"/>
                      <a:pt x="0" y="390"/>
                      <a:pt x="194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4" y="390"/>
                      <a:pt x="1094" y="705"/>
                      <a:pt x="900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230" name="Freeform 566">
                <a:extLst>
                  <a:ext uri="{FF2B5EF4-FFF2-40B4-BE49-F238E27FC236}">
                    <a16:creationId xmlns:a16="http://schemas.microsoft.com/office/drawing/2014/main" xmlns="" id="{33A6A5C4-7DA4-C485-D1EE-D9579FD5C8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02" y="621"/>
                <a:ext cx="23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231" name="Freeform 567">
                <a:extLst>
                  <a:ext uri="{FF2B5EF4-FFF2-40B4-BE49-F238E27FC236}">
                    <a16:creationId xmlns:a16="http://schemas.microsoft.com/office/drawing/2014/main" xmlns="" id="{6EB6DDD6-F32A-E687-E9D8-9DAFAE4EB6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68" y="655"/>
                <a:ext cx="23" cy="23"/>
              </a:xfrm>
              <a:custGeom>
                <a:avLst/>
                <a:gdLst>
                  <a:gd name="T0" fmla="*/ 195 w 1095"/>
                  <a:gd name="T1" fmla="*/ 900 h 1094"/>
                  <a:gd name="T2" fmla="*/ 195 w 1095"/>
                  <a:gd name="T3" fmla="*/ 194 h 1094"/>
                  <a:gd name="T4" fmla="*/ 900 w 1095"/>
                  <a:gd name="T5" fmla="*/ 194 h 1094"/>
                  <a:gd name="T6" fmla="*/ 900 w 1095"/>
                  <a:gd name="T7" fmla="*/ 900 h 1094"/>
                  <a:gd name="T8" fmla="*/ 195 w 1095"/>
                  <a:gd name="T9" fmla="*/ 900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4">
                    <a:moveTo>
                      <a:pt x="195" y="900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90" y="0"/>
                      <a:pt x="705" y="0"/>
                      <a:pt x="900" y="194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4"/>
                      <a:pt x="390" y="1094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232" name="Freeform 568">
                <a:extLst>
                  <a:ext uri="{FF2B5EF4-FFF2-40B4-BE49-F238E27FC236}">
                    <a16:creationId xmlns:a16="http://schemas.microsoft.com/office/drawing/2014/main" xmlns="" id="{A6073313-9A47-4ADB-385D-445F2B140D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35" y="689"/>
                <a:ext cx="22" cy="22"/>
              </a:xfrm>
              <a:custGeom>
                <a:avLst/>
                <a:gdLst>
                  <a:gd name="T0" fmla="*/ 195 w 1095"/>
                  <a:gd name="T1" fmla="*/ 899 h 1094"/>
                  <a:gd name="T2" fmla="*/ 195 w 1095"/>
                  <a:gd name="T3" fmla="*/ 194 h 1094"/>
                  <a:gd name="T4" fmla="*/ 900 w 1095"/>
                  <a:gd name="T5" fmla="*/ 194 h 1094"/>
                  <a:gd name="T6" fmla="*/ 900 w 1095"/>
                  <a:gd name="T7" fmla="*/ 899 h 1094"/>
                  <a:gd name="T8" fmla="*/ 195 w 1095"/>
                  <a:gd name="T9" fmla="*/ 899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4">
                    <a:moveTo>
                      <a:pt x="195" y="899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90" y="0"/>
                      <a:pt x="705" y="0"/>
                      <a:pt x="900" y="194"/>
                    </a:cubicBezTo>
                    <a:cubicBezTo>
                      <a:pt x="1095" y="389"/>
                      <a:pt x="1095" y="705"/>
                      <a:pt x="900" y="899"/>
                    </a:cubicBezTo>
                    <a:cubicBezTo>
                      <a:pt x="705" y="1094"/>
                      <a:pt x="390" y="1094"/>
                      <a:pt x="195" y="899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233" name="Freeform 569">
                <a:extLst>
                  <a:ext uri="{FF2B5EF4-FFF2-40B4-BE49-F238E27FC236}">
                    <a16:creationId xmlns:a16="http://schemas.microsoft.com/office/drawing/2014/main" xmlns="" id="{D8294738-990C-C40C-E835-623B143F2D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01" y="722"/>
                <a:ext cx="23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6"/>
                      <a:pt x="0" y="390"/>
                      <a:pt x="195" y="195"/>
                    </a:cubicBezTo>
                    <a:cubicBezTo>
                      <a:pt x="390" y="0"/>
                      <a:pt x="706" y="0"/>
                      <a:pt x="900" y="195"/>
                    </a:cubicBezTo>
                    <a:cubicBezTo>
                      <a:pt x="1095" y="390"/>
                      <a:pt x="1095" y="706"/>
                      <a:pt x="900" y="900"/>
                    </a:cubicBezTo>
                    <a:cubicBezTo>
                      <a:pt x="706" y="1095"/>
                      <a:pt x="390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234" name="Freeform 570">
                <a:extLst>
                  <a:ext uri="{FF2B5EF4-FFF2-40B4-BE49-F238E27FC236}">
                    <a16:creationId xmlns:a16="http://schemas.microsoft.com/office/drawing/2014/main" xmlns="" id="{362CDE7E-63A5-B6AC-C55E-FD9C23FB65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67" y="756"/>
                <a:ext cx="23" cy="23"/>
              </a:xfrm>
              <a:custGeom>
                <a:avLst/>
                <a:gdLst>
                  <a:gd name="T0" fmla="*/ 194 w 1094"/>
                  <a:gd name="T1" fmla="*/ 900 h 1095"/>
                  <a:gd name="T2" fmla="*/ 194 w 1094"/>
                  <a:gd name="T3" fmla="*/ 195 h 1095"/>
                  <a:gd name="T4" fmla="*/ 899 w 1094"/>
                  <a:gd name="T5" fmla="*/ 195 h 1095"/>
                  <a:gd name="T6" fmla="*/ 899 w 1094"/>
                  <a:gd name="T7" fmla="*/ 900 h 1095"/>
                  <a:gd name="T8" fmla="*/ 194 w 1094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5">
                    <a:moveTo>
                      <a:pt x="194" y="900"/>
                    </a:moveTo>
                    <a:cubicBezTo>
                      <a:pt x="0" y="705"/>
                      <a:pt x="0" y="390"/>
                      <a:pt x="194" y="195"/>
                    </a:cubicBezTo>
                    <a:cubicBezTo>
                      <a:pt x="389" y="0"/>
                      <a:pt x="705" y="0"/>
                      <a:pt x="899" y="195"/>
                    </a:cubicBezTo>
                    <a:cubicBezTo>
                      <a:pt x="1094" y="390"/>
                      <a:pt x="1094" y="705"/>
                      <a:pt x="899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235" name="Freeform 571">
                <a:extLst>
                  <a:ext uri="{FF2B5EF4-FFF2-40B4-BE49-F238E27FC236}">
                    <a16:creationId xmlns:a16="http://schemas.microsoft.com/office/drawing/2014/main" xmlns="" id="{A377EFF7-9E4C-E87C-E40D-CD81162A08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33" y="790"/>
                <a:ext cx="23" cy="23"/>
              </a:xfrm>
              <a:custGeom>
                <a:avLst/>
                <a:gdLst>
                  <a:gd name="T0" fmla="*/ 194 w 1094"/>
                  <a:gd name="T1" fmla="*/ 900 h 1095"/>
                  <a:gd name="T2" fmla="*/ 194 w 1094"/>
                  <a:gd name="T3" fmla="*/ 195 h 1095"/>
                  <a:gd name="T4" fmla="*/ 900 w 1094"/>
                  <a:gd name="T5" fmla="*/ 195 h 1095"/>
                  <a:gd name="T6" fmla="*/ 900 w 1094"/>
                  <a:gd name="T7" fmla="*/ 900 h 1095"/>
                  <a:gd name="T8" fmla="*/ 194 w 1094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5">
                    <a:moveTo>
                      <a:pt x="194" y="900"/>
                    </a:moveTo>
                    <a:cubicBezTo>
                      <a:pt x="0" y="705"/>
                      <a:pt x="0" y="390"/>
                      <a:pt x="194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4" y="390"/>
                      <a:pt x="1094" y="705"/>
                      <a:pt x="900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236" name="Freeform 572">
                <a:extLst>
                  <a:ext uri="{FF2B5EF4-FFF2-40B4-BE49-F238E27FC236}">
                    <a16:creationId xmlns:a16="http://schemas.microsoft.com/office/drawing/2014/main" xmlns="" id="{9298217C-130E-55EE-96C4-60104ED415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99" y="824"/>
                <a:ext cx="23" cy="23"/>
              </a:xfrm>
              <a:custGeom>
                <a:avLst/>
                <a:gdLst>
                  <a:gd name="T0" fmla="*/ 195 w 1094"/>
                  <a:gd name="T1" fmla="*/ 900 h 1095"/>
                  <a:gd name="T2" fmla="*/ 195 w 1094"/>
                  <a:gd name="T3" fmla="*/ 195 h 1095"/>
                  <a:gd name="T4" fmla="*/ 900 w 1094"/>
                  <a:gd name="T5" fmla="*/ 195 h 1095"/>
                  <a:gd name="T6" fmla="*/ 900 w 1094"/>
                  <a:gd name="T7" fmla="*/ 900 h 1095"/>
                  <a:gd name="T8" fmla="*/ 195 w 1094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5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4" y="389"/>
                      <a:pt x="1094" y="705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237" name="Freeform 573">
                <a:extLst>
                  <a:ext uri="{FF2B5EF4-FFF2-40B4-BE49-F238E27FC236}">
                    <a16:creationId xmlns:a16="http://schemas.microsoft.com/office/drawing/2014/main" xmlns="" id="{1975B7B6-7B18-31C8-07A7-C2C9A2E82E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65" y="858"/>
                <a:ext cx="23" cy="23"/>
              </a:xfrm>
              <a:custGeom>
                <a:avLst/>
                <a:gdLst>
                  <a:gd name="T0" fmla="*/ 195 w 1095"/>
                  <a:gd name="T1" fmla="*/ 900 h 1094"/>
                  <a:gd name="T2" fmla="*/ 195 w 1095"/>
                  <a:gd name="T3" fmla="*/ 194 h 1094"/>
                  <a:gd name="T4" fmla="*/ 900 w 1095"/>
                  <a:gd name="T5" fmla="*/ 194 h 1094"/>
                  <a:gd name="T6" fmla="*/ 900 w 1095"/>
                  <a:gd name="T7" fmla="*/ 900 h 1094"/>
                  <a:gd name="T8" fmla="*/ 195 w 1095"/>
                  <a:gd name="T9" fmla="*/ 900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4">
                    <a:moveTo>
                      <a:pt x="195" y="900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90" y="0"/>
                      <a:pt x="705" y="0"/>
                      <a:pt x="900" y="194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4"/>
                      <a:pt x="390" y="1094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238" name="Freeform 574">
                <a:extLst>
                  <a:ext uri="{FF2B5EF4-FFF2-40B4-BE49-F238E27FC236}">
                    <a16:creationId xmlns:a16="http://schemas.microsoft.com/office/drawing/2014/main" xmlns="" id="{1F57792D-7687-C903-A82D-BB54E6AA7A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32" y="892"/>
                <a:ext cx="22" cy="22"/>
              </a:xfrm>
              <a:custGeom>
                <a:avLst/>
                <a:gdLst>
                  <a:gd name="T0" fmla="*/ 195 w 1095"/>
                  <a:gd name="T1" fmla="*/ 899 h 1094"/>
                  <a:gd name="T2" fmla="*/ 195 w 1095"/>
                  <a:gd name="T3" fmla="*/ 194 h 1094"/>
                  <a:gd name="T4" fmla="*/ 900 w 1095"/>
                  <a:gd name="T5" fmla="*/ 194 h 1094"/>
                  <a:gd name="T6" fmla="*/ 900 w 1095"/>
                  <a:gd name="T7" fmla="*/ 899 h 1094"/>
                  <a:gd name="T8" fmla="*/ 195 w 1095"/>
                  <a:gd name="T9" fmla="*/ 899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4">
                    <a:moveTo>
                      <a:pt x="195" y="899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90" y="0"/>
                      <a:pt x="705" y="0"/>
                      <a:pt x="900" y="194"/>
                    </a:cubicBezTo>
                    <a:cubicBezTo>
                      <a:pt x="1095" y="389"/>
                      <a:pt x="1095" y="705"/>
                      <a:pt x="900" y="899"/>
                    </a:cubicBezTo>
                    <a:cubicBezTo>
                      <a:pt x="705" y="1094"/>
                      <a:pt x="390" y="1094"/>
                      <a:pt x="195" y="899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239" name="Freeform 575">
                <a:extLst>
                  <a:ext uri="{FF2B5EF4-FFF2-40B4-BE49-F238E27FC236}">
                    <a16:creationId xmlns:a16="http://schemas.microsoft.com/office/drawing/2014/main" xmlns="" id="{ED736E18-2B63-F7F2-B038-3D486D4B00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8" y="926"/>
                <a:ext cx="23" cy="22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6"/>
                      <a:pt x="0" y="390"/>
                      <a:pt x="195" y="195"/>
                    </a:cubicBezTo>
                    <a:cubicBezTo>
                      <a:pt x="390" y="0"/>
                      <a:pt x="706" y="0"/>
                      <a:pt x="900" y="195"/>
                    </a:cubicBezTo>
                    <a:cubicBezTo>
                      <a:pt x="1095" y="390"/>
                      <a:pt x="1095" y="706"/>
                      <a:pt x="900" y="900"/>
                    </a:cubicBezTo>
                    <a:cubicBezTo>
                      <a:pt x="706" y="1095"/>
                      <a:pt x="390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240" name="Freeform 576">
                <a:extLst>
                  <a:ext uri="{FF2B5EF4-FFF2-40B4-BE49-F238E27FC236}">
                    <a16:creationId xmlns:a16="http://schemas.microsoft.com/office/drawing/2014/main" xmlns="" id="{B99204DF-9103-CBA1-D0A4-9765D57F1C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64" y="959"/>
                <a:ext cx="23" cy="23"/>
              </a:xfrm>
              <a:custGeom>
                <a:avLst/>
                <a:gdLst>
                  <a:gd name="T0" fmla="*/ 194 w 1094"/>
                  <a:gd name="T1" fmla="*/ 900 h 1095"/>
                  <a:gd name="T2" fmla="*/ 194 w 1094"/>
                  <a:gd name="T3" fmla="*/ 195 h 1095"/>
                  <a:gd name="T4" fmla="*/ 899 w 1094"/>
                  <a:gd name="T5" fmla="*/ 195 h 1095"/>
                  <a:gd name="T6" fmla="*/ 899 w 1094"/>
                  <a:gd name="T7" fmla="*/ 900 h 1095"/>
                  <a:gd name="T8" fmla="*/ 194 w 1094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5">
                    <a:moveTo>
                      <a:pt x="194" y="900"/>
                    </a:moveTo>
                    <a:cubicBezTo>
                      <a:pt x="0" y="705"/>
                      <a:pt x="0" y="390"/>
                      <a:pt x="194" y="195"/>
                    </a:cubicBezTo>
                    <a:cubicBezTo>
                      <a:pt x="389" y="0"/>
                      <a:pt x="705" y="0"/>
                      <a:pt x="899" y="195"/>
                    </a:cubicBezTo>
                    <a:cubicBezTo>
                      <a:pt x="1094" y="390"/>
                      <a:pt x="1094" y="705"/>
                      <a:pt x="899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241" name="Oval 577">
                <a:extLst>
                  <a:ext uri="{FF2B5EF4-FFF2-40B4-BE49-F238E27FC236}">
                    <a16:creationId xmlns:a16="http://schemas.microsoft.com/office/drawing/2014/main" xmlns="" id="{1740B96B-665A-A96B-8B30-91AD012FA8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31" y="994"/>
                <a:ext cx="21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242" name="Freeform 578">
                <a:extLst>
                  <a:ext uri="{FF2B5EF4-FFF2-40B4-BE49-F238E27FC236}">
                    <a16:creationId xmlns:a16="http://schemas.microsoft.com/office/drawing/2014/main" xmlns="" id="{8D579E14-93E6-719D-C5CC-D821BBBC81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45" y="323"/>
                <a:ext cx="23" cy="22"/>
              </a:xfrm>
              <a:custGeom>
                <a:avLst/>
                <a:gdLst>
                  <a:gd name="T0" fmla="*/ 195 w 1094"/>
                  <a:gd name="T1" fmla="*/ 900 h 1095"/>
                  <a:gd name="T2" fmla="*/ 195 w 1094"/>
                  <a:gd name="T3" fmla="*/ 195 h 1095"/>
                  <a:gd name="T4" fmla="*/ 900 w 1094"/>
                  <a:gd name="T5" fmla="*/ 195 h 1095"/>
                  <a:gd name="T6" fmla="*/ 900 w 1094"/>
                  <a:gd name="T7" fmla="*/ 900 h 1095"/>
                  <a:gd name="T8" fmla="*/ 195 w 1094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5">
                    <a:moveTo>
                      <a:pt x="195" y="900"/>
                    </a:moveTo>
                    <a:cubicBezTo>
                      <a:pt x="0" y="706"/>
                      <a:pt x="0" y="390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4" y="390"/>
                      <a:pt x="1094" y="706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243" name="Freeform 579">
                <a:extLst>
                  <a:ext uri="{FF2B5EF4-FFF2-40B4-BE49-F238E27FC236}">
                    <a16:creationId xmlns:a16="http://schemas.microsoft.com/office/drawing/2014/main" xmlns="" id="{F4F61917-F3FB-7D27-D61A-D2097F2718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1" y="356"/>
                <a:ext cx="23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5" y="390"/>
                      <a:pt x="1095" y="705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244" name="Freeform 580">
                <a:extLst>
                  <a:ext uri="{FF2B5EF4-FFF2-40B4-BE49-F238E27FC236}">
                    <a16:creationId xmlns:a16="http://schemas.microsoft.com/office/drawing/2014/main" xmlns="" id="{EE19A94E-AD9E-B001-F390-CB5A7BB229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78" y="390"/>
                <a:ext cx="22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90"/>
                      <a:pt x="1095" y="705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245" name="Freeform 581">
                <a:extLst>
                  <a:ext uri="{FF2B5EF4-FFF2-40B4-BE49-F238E27FC236}">
                    <a16:creationId xmlns:a16="http://schemas.microsoft.com/office/drawing/2014/main" xmlns="" id="{7804C46B-68C5-058F-728A-F3C7B051C7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44" y="424"/>
                <a:ext cx="23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246" name="Freeform 582">
                <a:extLst>
                  <a:ext uri="{FF2B5EF4-FFF2-40B4-BE49-F238E27FC236}">
                    <a16:creationId xmlns:a16="http://schemas.microsoft.com/office/drawing/2014/main" xmlns="" id="{7D4DBFF8-AE2D-F57E-8F47-69A2D7EBC8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10" y="458"/>
                <a:ext cx="23" cy="23"/>
              </a:xfrm>
              <a:custGeom>
                <a:avLst/>
                <a:gdLst>
                  <a:gd name="T0" fmla="*/ 195 w 1095"/>
                  <a:gd name="T1" fmla="*/ 900 h 1094"/>
                  <a:gd name="T2" fmla="*/ 195 w 1095"/>
                  <a:gd name="T3" fmla="*/ 195 h 1094"/>
                  <a:gd name="T4" fmla="*/ 900 w 1095"/>
                  <a:gd name="T5" fmla="*/ 195 h 1094"/>
                  <a:gd name="T6" fmla="*/ 900 w 1095"/>
                  <a:gd name="T7" fmla="*/ 900 h 1094"/>
                  <a:gd name="T8" fmla="*/ 195 w 1095"/>
                  <a:gd name="T9" fmla="*/ 900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4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90" y="0"/>
                      <a:pt x="706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6" y="1094"/>
                      <a:pt x="390" y="1094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247" name="Oval 583">
                <a:extLst>
                  <a:ext uri="{FF2B5EF4-FFF2-40B4-BE49-F238E27FC236}">
                    <a16:creationId xmlns:a16="http://schemas.microsoft.com/office/drawing/2014/main" xmlns="" id="{4229C878-BDB0-ADAE-F659-F966E629F6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77" y="493"/>
                <a:ext cx="21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248" name="Freeform 584">
                <a:extLst>
                  <a:ext uri="{FF2B5EF4-FFF2-40B4-BE49-F238E27FC236}">
                    <a16:creationId xmlns:a16="http://schemas.microsoft.com/office/drawing/2014/main" xmlns="" id="{2BEB74B1-2CD9-F069-85E7-2AFE42BE60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42" y="526"/>
                <a:ext cx="23" cy="22"/>
              </a:xfrm>
              <a:custGeom>
                <a:avLst/>
                <a:gdLst>
                  <a:gd name="T0" fmla="*/ 195 w 1094"/>
                  <a:gd name="T1" fmla="*/ 900 h 1095"/>
                  <a:gd name="T2" fmla="*/ 195 w 1094"/>
                  <a:gd name="T3" fmla="*/ 195 h 1095"/>
                  <a:gd name="T4" fmla="*/ 900 w 1094"/>
                  <a:gd name="T5" fmla="*/ 195 h 1095"/>
                  <a:gd name="T6" fmla="*/ 900 w 1094"/>
                  <a:gd name="T7" fmla="*/ 900 h 1095"/>
                  <a:gd name="T8" fmla="*/ 195 w 1094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5">
                    <a:moveTo>
                      <a:pt x="195" y="900"/>
                    </a:moveTo>
                    <a:cubicBezTo>
                      <a:pt x="0" y="706"/>
                      <a:pt x="0" y="390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4" y="390"/>
                      <a:pt x="1094" y="706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249" name="Freeform 585">
                <a:extLst>
                  <a:ext uri="{FF2B5EF4-FFF2-40B4-BE49-F238E27FC236}">
                    <a16:creationId xmlns:a16="http://schemas.microsoft.com/office/drawing/2014/main" xmlns="" id="{64110547-A54B-6303-7DE1-471BD0CC16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08" y="560"/>
                <a:ext cx="23" cy="22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5" y="390"/>
                      <a:pt x="1095" y="705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250" name="Freeform 586">
                <a:extLst>
                  <a:ext uri="{FF2B5EF4-FFF2-40B4-BE49-F238E27FC236}">
                    <a16:creationId xmlns:a16="http://schemas.microsoft.com/office/drawing/2014/main" xmlns="" id="{60D2AAF8-9F42-8B26-5829-88419A8B4D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75" y="593"/>
                <a:ext cx="22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90"/>
                      <a:pt x="1095" y="705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251" name="Freeform 587">
                <a:extLst>
                  <a:ext uri="{FF2B5EF4-FFF2-40B4-BE49-F238E27FC236}">
                    <a16:creationId xmlns:a16="http://schemas.microsoft.com/office/drawing/2014/main" xmlns="" id="{0FF727E9-7F1E-C639-4C8A-56F49D21F5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41" y="627"/>
                <a:ext cx="23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252" name="Freeform 588">
                <a:extLst>
                  <a:ext uri="{FF2B5EF4-FFF2-40B4-BE49-F238E27FC236}">
                    <a16:creationId xmlns:a16="http://schemas.microsoft.com/office/drawing/2014/main" xmlns="" id="{9762C52B-F046-A942-0911-FBE829D3A7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07" y="661"/>
                <a:ext cx="23" cy="23"/>
              </a:xfrm>
              <a:custGeom>
                <a:avLst/>
                <a:gdLst>
                  <a:gd name="T0" fmla="*/ 195 w 1095"/>
                  <a:gd name="T1" fmla="*/ 900 h 1094"/>
                  <a:gd name="T2" fmla="*/ 195 w 1095"/>
                  <a:gd name="T3" fmla="*/ 195 h 1094"/>
                  <a:gd name="T4" fmla="*/ 900 w 1095"/>
                  <a:gd name="T5" fmla="*/ 195 h 1094"/>
                  <a:gd name="T6" fmla="*/ 900 w 1095"/>
                  <a:gd name="T7" fmla="*/ 900 h 1094"/>
                  <a:gd name="T8" fmla="*/ 195 w 1095"/>
                  <a:gd name="T9" fmla="*/ 900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4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90" y="0"/>
                      <a:pt x="706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6" y="1094"/>
                      <a:pt x="390" y="1094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253" name="Oval 589">
                <a:extLst>
                  <a:ext uri="{FF2B5EF4-FFF2-40B4-BE49-F238E27FC236}">
                    <a16:creationId xmlns:a16="http://schemas.microsoft.com/office/drawing/2014/main" xmlns="" id="{78403D8A-65DA-546A-6F88-5EC788822C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74" y="696"/>
                <a:ext cx="21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254" name="Oval 590">
                <a:extLst>
                  <a:ext uri="{FF2B5EF4-FFF2-40B4-BE49-F238E27FC236}">
                    <a16:creationId xmlns:a16="http://schemas.microsoft.com/office/drawing/2014/main" xmlns="" id="{EC32E931-C335-B73D-D5FF-D3797B0F6A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40" y="730"/>
                <a:ext cx="21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255" name="Freeform 591">
                <a:extLst>
                  <a:ext uri="{FF2B5EF4-FFF2-40B4-BE49-F238E27FC236}">
                    <a16:creationId xmlns:a16="http://schemas.microsoft.com/office/drawing/2014/main" xmlns="" id="{DA588A5C-4D4C-80F3-3563-33D65D6BF2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05" y="763"/>
                <a:ext cx="23" cy="22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5" y="390"/>
                      <a:pt x="1095" y="705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256" name="Freeform 592">
                <a:extLst>
                  <a:ext uri="{FF2B5EF4-FFF2-40B4-BE49-F238E27FC236}">
                    <a16:creationId xmlns:a16="http://schemas.microsoft.com/office/drawing/2014/main" xmlns="" id="{D0494294-C19C-11A5-621D-0305E84DA6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72" y="796"/>
                <a:ext cx="22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5"/>
                      <a:pt x="0" y="390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90"/>
                      <a:pt x="1095" y="705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257" name="Freeform 593">
                <a:extLst>
                  <a:ext uri="{FF2B5EF4-FFF2-40B4-BE49-F238E27FC236}">
                    <a16:creationId xmlns:a16="http://schemas.microsoft.com/office/drawing/2014/main" xmlns="" id="{0B1BDF30-A35C-5C2B-7862-014E5DDA8DD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38" y="830"/>
                <a:ext cx="23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90" y="0"/>
                      <a:pt x="705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5"/>
                      <a:pt x="390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258" name="Freeform 594">
                <a:extLst>
                  <a:ext uri="{FF2B5EF4-FFF2-40B4-BE49-F238E27FC236}">
                    <a16:creationId xmlns:a16="http://schemas.microsoft.com/office/drawing/2014/main" xmlns="" id="{C9FCE268-4825-8801-D1E4-FFF156C2D9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04" y="864"/>
                <a:ext cx="23" cy="23"/>
              </a:xfrm>
              <a:custGeom>
                <a:avLst/>
                <a:gdLst>
                  <a:gd name="T0" fmla="*/ 195 w 1095"/>
                  <a:gd name="T1" fmla="*/ 900 h 1094"/>
                  <a:gd name="T2" fmla="*/ 195 w 1095"/>
                  <a:gd name="T3" fmla="*/ 195 h 1094"/>
                  <a:gd name="T4" fmla="*/ 900 w 1095"/>
                  <a:gd name="T5" fmla="*/ 195 h 1094"/>
                  <a:gd name="T6" fmla="*/ 900 w 1095"/>
                  <a:gd name="T7" fmla="*/ 900 h 1094"/>
                  <a:gd name="T8" fmla="*/ 195 w 1095"/>
                  <a:gd name="T9" fmla="*/ 900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4">
                    <a:moveTo>
                      <a:pt x="195" y="900"/>
                    </a:moveTo>
                    <a:cubicBezTo>
                      <a:pt x="0" y="705"/>
                      <a:pt x="0" y="389"/>
                      <a:pt x="195" y="195"/>
                    </a:cubicBezTo>
                    <a:cubicBezTo>
                      <a:pt x="390" y="0"/>
                      <a:pt x="706" y="0"/>
                      <a:pt x="900" y="195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6" y="1094"/>
                      <a:pt x="390" y="1094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259" name="Freeform 595">
                <a:extLst>
                  <a:ext uri="{FF2B5EF4-FFF2-40B4-BE49-F238E27FC236}">
                    <a16:creationId xmlns:a16="http://schemas.microsoft.com/office/drawing/2014/main" xmlns="" id="{DA7F5C57-2B95-1D9C-1FF0-DF32F2D9BD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70" y="898"/>
                <a:ext cx="23" cy="23"/>
              </a:xfrm>
              <a:custGeom>
                <a:avLst/>
                <a:gdLst>
                  <a:gd name="T0" fmla="*/ 194 w 1094"/>
                  <a:gd name="T1" fmla="*/ 900 h 1094"/>
                  <a:gd name="T2" fmla="*/ 194 w 1094"/>
                  <a:gd name="T3" fmla="*/ 194 h 1094"/>
                  <a:gd name="T4" fmla="*/ 899 w 1094"/>
                  <a:gd name="T5" fmla="*/ 194 h 1094"/>
                  <a:gd name="T6" fmla="*/ 899 w 1094"/>
                  <a:gd name="T7" fmla="*/ 900 h 1094"/>
                  <a:gd name="T8" fmla="*/ 194 w 1094"/>
                  <a:gd name="T9" fmla="*/ 900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4">
                    <a:moveTo>
                      <a:pt x="194" y="900"/>
                    </a:moveTo>
                    <a:cubicBezTo>
                      <a:pt x="0" y="705"/>
                      <a:pt x="0" y="389"/>
                      <a:pt x="194" y="194"/>
                    </a:cubicBezTo>
                    <a:cubicBezTo>
                      <a:pt x="389" y="0"/>
                      <a:pt x="705" y="0"/>
                      <a:pt x="899" y="194"/>
                    </a:cubicBezTo>
                    <a:cubicBezTo>
                      <a:pt x="1094" y="389"/>
                      <a:pt x="1094" y="705"/>
                      <a:pt x="899" y="900"/>
                    </a:cubicBezTo>
                    <a:cubicBezTo>
                      <a:pt x="705" y="1094"/>
                      <a:pt x="389" y="1094"/>
                      <a:pt x="194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260" name="Freeform 596">
                <a:extLst>
                  <a:ext uri="{FF2B5EF4-FFF2-40B4-BE49-F238E27FC236}">
                    <a16:creationId xmlns:a16="http://schemas.microsoft.com/office/drawing/2014/main" xmlns="" id="{3EE7D5D5-057A-5C6D-B6DD-AD2C1A9B4D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6" y="932"/>
                <a:ext cx="23" cy="23"/>
              </a:xfrm>
              <a:custGeom>
                <a:avLst/>
                <a:gdLst>
                  <a:gd name="T0" fmla="*/ 195 w 1094"/>
                  <a:gd name="T1" fmla="*/ 899 h 1094"/>
                  <a:gd name="T2" fmla="*/ 195 w 1094"/>
                  <a:gd name="T3" fmla="*/ 194 h 1094"/>
                  <a:gd name="T4" fmla="*/ 900 w 1094"/>
                  <a:gd name="T5" fmla="*/ 194 h 1094"/>
                  <a:gd name="T6" fmla="*/ 900 w 1094"/>
                  <a:gd name="T7" fmla="*/ 899 h 1094"/>
                  <a:gd name="T8" fmla="*/ 195 w 1094"/>
                  <a:gd name="T9" fmla="*/ 899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4">
                    <a:moveTo>
                      <a:pt x="195" y="899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89" y="0"/>
                      <a:pt x="705" y="0"/>
                      <a:pt x="900" y="194"/>
                    </a:cubicBezTo>
                    <a:cubicBezTo>
                      <a:pt x="1094" y="389"/>
                      <a:pt x="1094" y="705"/>
                      <a:pt x="900" y="899"/>
                    </a:cubicBezTo>
                    <a:cubicBezTo>
                      <a:pt x="705" y="1094"/>
                      <a:pt x="389" y="1094"/>
                      <a:pt x="195" y="899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261" name="Freeform 597">
                <a:extLst>
                  <a:ext uri="{FF2B5EF4-FFF2-40B4-BE49-F238E27FC236}">
                    <a16:creationId xmlns:a16="http://schemas.microsoft.com/office/drawing/2014/main" xmlns="" id="{6C5B60B2-476B-46C3-9395-F3946F66DB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02" y="966"/>
                <a:ext cx="23" cy="22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6"/>
                      <a:pt x="0" y="390"/>
                      <a:pt x="195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5" y="390"/>
                      <a:pt x="1095" y="706"/>
                      <a:pt x="900" y="900"/>
                    </a:cubicBezTo>
                    <a:cubicBezTo>
                      <a:pt x="705" y="1095"/>
                      <a:pt x="389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262" name="Freeform 598">
                <a:extLst>
                  <a:ext uri="{FF2B5EF4-FFF2-40B4-BE49-F238E27FC236}">
                    <a16:creationId xmlns:a16="http://schemas.microsoft.com/office/drawing/2014/main" xmlns="" id="{7D036C03-9314-168D-F1A3-B0624FEE71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8" y="295"/>
                <a:ext cx="23" cy="23"/>
              </a:xfrm>
              <a:custGeom>
                <a:avLst/>
                <a:gdLst>
                  <a:gd name="T0" fmla="*/ 195 w 1095"/>
                  <a:gd name="T1" fmla="*/ 900 h 1094"/>
                  <a:gd name="T2" fmla="*/ 195 w 1095"/>
                  <a:gd name="T3" fmla="*/ 194 h 1094"/>
                  <a:gd name="T4" fmla="*/ 900 w 1095"/>
                  <a:gd name="T5" fmla="*/ 194 h 1094"/>
                  <a:gd name="T6" fmla="*/ 900 w 1095"/>
                  <a:gd name="T7" fmla="*/ 900 h 1094"/>
                  <a:gd name="T8" fmla="*/ 195 w 1095"/>
                  <a:gd name="T9" fmla="*/ 900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4">
                    <a:moveTo>
                      <a:pt x="195" y="900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90" y="0"/>
                      <a:pt x="705" y="0"/>
                      <a:pt x="900" y="194"/>
                    </a:cubicBezTo>
                    <a:cubicBezTo>
                      <a:pt x="1095" y="389"/>
                      <a:pt x="1095" y="705"/>
                      <a:pt x="900" y="900"/>
                    </a:cubicBezTo>
                    <a:cubicBezTo>
                      <a:pt x="705" y="1094"/>
                      <a:pt x="390" y="1094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263" name="Freeform 599">
                <a:extLst>
                  <a:ext uri="{FF2B5EF4-FFF2-40B4-BE49-F238E27FC236}">
                    <a16:creationId xmlns:a16="http://schemas.microsoft.com/office/drawing/2014/main" xmlns="" id="{CBECF7B8-AC33-CB07-B4C0-A7957D54C2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84" y="329"/>
                <a:ext cx="23" cy="23"/>
              </a:xfrm>
              <a:custGeom>
                <a:avLst/>
                <a:gdLst>
                  <a:gd name="T0" fmla="*/ 195 w 1095"/>
                  <a:gd name="T1" fmla="*/ 899 h 1094"/>
                  <a:gd name="T2" fmla="*/ 195 w 1095"/>
                  <a:gd name="T3" fmla="*/ 194 h 1094"/>
                  <a:gd name="T4" fmla="*/ 900 w 1095"/>
                  <a:gd name="T5" fmla="*/ 194 h 1094"/>
                  <a:gd name="T6" fmla="*/ 900 w 1095"/>
                  <a:gd name="T7" fmla="*/ 899 h 1094"/>
                  <a:gd name="T8" fmla="*/ 195 w 1095"/>
                  <a:gd name="T9" fmla="*/ 899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4">
                    <a:moveTo>
                      <a:pt x="195" y="899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90" y="0"/>
                      <a:pt x="705" y="0"/>
                      <a:pt x="900" y="194"/>
                    </a:cubicBezTo>
                    <a:cubicBezTo>
                      <a:pt x="1095" y="389"/>
                      <a:pt x="1095" y="705"/>
                      <a:pt x="900" y="899"/>
                    </a:cubicBezTo>
                    <a:cubicBezTo>
                      <a:pt x="705" y="1094"/>
                      <a:pt x="390" y="1094"/>
                      <a:pt x="195" y="899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264" name="Freeform 600">
                <a:extLst>
                  <a:ext uri="{FF2B5EF4-FFF2-40B4-BE49-F238E27FC236}">
                    <a16:creationId xmlns:a16="http://schemas.microsoft.com/office/drawing/2014/main" xmlns="" id="{D893971D-3649-5602-5511-CF8597C3F8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0" y="363"/>
                <a:ext cx="23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6"/>
                      <a:pt x="0" y="390"/>
                      <a:pt x="195" y="195"/>
                    </a:cubicBezTo>
                    <a:cubicBezTo>
                      <a:pt x="390" y="0"/>
                      <a:pt x="706" y="0"/>
                      <a:pt x="900" y="195"/>
                    </a:cubicBezTo>
                    <a:cubicBezTo>
                      <a:pt x="1095" y="390"/>
                      <a:pt x="1095" y="706"/>
                      <a:pt x="900" y="900"/>
                    </a:cubicBezTo>
                    <a:cubicBezTo>
                      <a:pt x="706" y="1095"/>
                      <a:pt x="390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265" name="Freeform 601">
                <a:extLst>
                  <a:ext uri="{FF2B5EF4-FFF2-40B4-BE49-F238E27FC236}">
                    <a16:creationId xmlns:a16="http://schemas.microsoft.com/office/drawing/2014/main" xmlns="" id="{87239ABF-5641-58CC-1C4E-6DA3A4D5B7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16" y="397"/>
                <a:ext cx="23" cy="22"/>
              </a:xfrm>
              <a:custGeom>
                <a:avLst/>
                <a:gdLst>
                  <a:gd name="T0" fmla="*/ 194 w 1094"/>
                  <a:gd name="T1" fmla="*/ 900 h 1095"/>
                  <a:gd name="T2" fmla="*/ 194 w 1094"/>
                  <a:gd name="T3" fmla="*/ 195 h 1095"/>
                  <a:gd name="T4" fmla="*/ 899 w 1094"/>
                  <a:gd name="T5" fmla="*/ 195 h 1095"/>
                  <a:gd name="T6" fmla="*/ 899 w 1094"/>
                  <a:gd name="T7" fmla="*/ 900 h 1095"/>
                  <a:gd name="T8" fmla="*/ 194 w 1094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5">
                    <a:moveTo>
                      <a:pt x="194" y="900"/>
                    </a:moveTo>
                    <a:cubicBezTo>
                      <a:pt x="0" y="705"/>
                      <a:pt x="0" y="390"/>
                      <a:pt x="194" y="195"/>
                    </a:cubicBezTo>
                    <a:cubicBezTo>
                      <a:pt x="389" y="0"/>
                      <a:pt x="705" y="0"/>
                      <a:pt x="899" y="195"/>
                    </a:cubicBezTo>
                    <a:cubicBezTo>
                      <a:pt x="1094" y="390"/>
                      <a:pt x="1094" y="705"/>
                      <a:pt x="899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266" name="Freeform 602">
                <a:extLst>
                  <a:ext uri="{FF2B5EF4-FFF2-40B4-BE49-F238E27FC236}">
                    <a16:creationId xmlns:a16="http://schemas.microsoft.com/office/drawing/2014/main" xmlns="" id="{3C2F60C2-8B1B-B524-C486-F1A5A07921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82" y="430"/>
                <a:ext cx="23" cy="23"/>
              </a:xfrm>
              <a:custGeom>
                <a:avLst/>
                <a:gdLst>
                  <a:gd name="T0" fmla="*/ 194 w 1094"/>
                  <a:gd name="T1" fmla="*/ 900 h 1095"/>
                  <a:gd name="T2" fmla="*/ 194 w 1094"/>
                  <a:gd name="T3" fmla="*/ 195 h 1095"/>
                  <a:gd name="T4" fmla="*/ 900 w 1094"/>
                  <a:gd name="T5" fmla="*/ 195 h 1095"/>
                  <a:gd name="T6" fmla="*/ 900 w 1094"/>
                  <a:gd name="T7" fmla="*/ 900 h 1095"/>
                  <a:gd name="T8" fmla="*/ 194 w 1094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4" h="1095">
                    <a:moveTo>
                      <a:pt x="194" y="900"/>
                    </a:moveTo>
                    <a:cubicBezTo>
                      <a:pt x="0" y="705"/>
                      <a:pt x="0" y="389"/>
                      <a:pt x="194" y="195"/>
                    </a:cubicBezTo>
                    <a:cubicBezTo>
                      <a:pt x="389" y="0"/>
                      <a:pt x="705" y="0"/>
                      <a:pt x="900" y="195"/>
                    </a:cubicBezTo>
                    <a:cubicBezTo>
                      <a:pt x="1094" y="389"/>
                      <a:pt x="1094" y="705"/>
                      <a:pt x="900" y="900"/>
                    </a:cubicBezTo>
                    <a:cubicBezTo>
                      <a:pt x="705" y="1095"/>
                      <a:pt x="389" y="1095"/>
                      <a:pt x="194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267" name="Oval 603">
                <a:extLst>
                  <a:ext uri="{FF2B5EF4-FFF2-40B4-BE49-F238E27FC236}">
                    <a16:creationId xmlns:a16="http://schemas.microsoft.com/office/drawing/2014/main" xmlns="" id="{9C7BECFD-5B9C-087A-F2C3-8F654FA47E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50" y="465"/>
                <a:ext cx="20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268" name="Oval 604">
                <a:extLst>
                  <a:ext uri="{FF2B5EF4-FFF2-40B4-BE49-F238E27FC236}">
                    <a16:creationId xmlns:a16="http://schemas.microsoft.com/office/drawing/2014/main" xmlns="" id="{9FDB876D-C7F3-AC3A-8DEF-D719B5A10D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16" y="499"/>
                <a:ext cx="20" cy="21"/>
              </a:xfrm>
              <a:prstGeom prst="ellipse">
                <a:avLst/>
              </a:pr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269" name="Freeform 605">
                <a:extLst>
                  <a:ext uri="{FF2B5EF4-FFF2-40B4-BE49-F238E27FC236}">
                    <a16:creationId xmlns:a16="http://schemas.microsoft.com/office/drawing/2014/main" xmlns="" id="{143D2F62-F9F1-8BD0-040B-3F0B5AD55C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81" y="532"/>
                <a:ext cx="23" cy="23"/>
              </a:xfrm>
              <a:custGeom>
                <a:avLst/>
                <a:gdLst>
                  <a:gd name="T0" fmla="*/ 195 w 1095"/>
                  <a:gd name="T1" fmla="*/ 899 h 1094"/>
                  <a:gd name="T2" fmla="*/ 195 w 1095"/>
                  <a:gd name="T3" fmla="*/ 194 h 1094"/>
                  <a:gd name="T4" fmla="*/ 900 w 1095"/>
                  <a:gd name="T5" fmla="*/ 194 h 1094"/>
                  <a:gd name="T6" fmla="*/ 900 w 1095"/>
                  <a:gd name="T7" fmla="*/ 899 h 1094"/>
                  <a:gd name="T8" fmla="*/ 195 w 1095"/>
                  <a:gd name="T9" fmla="*/ 899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4">
                    <a:moveTo>
                      <a:pt x="195" y="899"/>
                    </a:moveTo>
                    <a:cubicBezTo>
                      <a:pt x="0" y="705"/>
                      <a:pt x="0" y="389"/>
                      <a:pt x="195" y="194"/>
                    </a:cubicBezTo>
                    <a:cubicBezTo>
                      <a:pt x="390" y="0"/>
                      <a:pt x="705" y="0"/>
                      <a:pt x="900" y="194"/>
                    </a:cubicBezTo>
                    <a:cubicBezTo>
                      <a:pt x="1095" y="389"/>
                      <a:pt x="1095" y="705"/>
                      <a:pt x="900" y="899"/>
                    </a:cubicBezTo>
                    <a:cubicBezTo>
                      <a:pt x="705" y="1094"/>
                      <a:pt x="390" y="1094"/>
                      <a:pt x="195" y="899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  <p:sp>
            <p:nvSpPr>
              <p:cNvPr id="270" name="Freeform 606">
                <a:extLst>
                  <a:ext uri="{FF2B5EF4-FFF2-40B4-BE49-F238E27FC236}">
                    <a16:creationId xmlns:a16="http://schemas.microsoft.com/office/drawing/2014/main" xmlns="" id="{17902845-E3D6-6C92-C95F-3BC9DFDF50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47" y="566"/>
                <a:ext cx="23" cy="23"/>
              </a:xfrm>
              <a:custGeom>
                <a:avLst/>
                <a:gdLst>
                  <a:gd name="T0" fmla="*/ 195 w 1095"/>
                  <a:gd name="T1" fmla="*/ 900 h 1095"/>
                  <a:gd name="T2" fmla="*/ 195 w 1095"/>
                  <a:gd name="T3" fmla="*/ 195 h 1095"/>
                  <a:gd name="T4" fmla="*/ 900 w 1095"/>
                  <a:gd name="T5" fmla="*/ 195 h 1095"/>
                  <a:gd name="T6" fmla="*/ 900 w 1095"/>
                  <a:gd name="T7" fmla="*/ 900 h 1095"/>
                  <a:gd name="T8" fmla="*/ 195 w 1095"/>
                  <a:gd name="T9" fmla="*/ 900 h 10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5" h="1095">
                    <a:moveTo>
                      <a:pt x="195" y="900"/>
                    </a:moveTo>
                    <a:cubicBezTo>
                      <a:pt x="0" y="706"/>
                      <a:pt x="0" y="390"/>
                      <a:pt x="195" y="195"/>
                    </a:cubicBezTo>
                    <a:cubicBezTo>
                      <a:pt x="390" y="0"/>
                      <a:pt x="706" y="0"/>
                      <a:pt x="900" y="195"/>
                    </a:cubicBezTo>
                    <a:cubicBezTo>
                      <a:pt x="1095" y="390"/>
                      <a:pt x="1095" y="706"/>
                      <a:pt x="900" y="900"/>
                    </a:cubicBezTo>
                    <a:cubicBezTo>
                      <a:pt x="706" y="1095"/>
                      <a:pt x="390" y="1095"/>
                      <a:pt x="195" y="90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s-ES"/>
              </a:p>
            </p:txBody>
          </p:sp>
        </p:grpSp>
        <p:sp>
          <p:nvSpPr>
            <p:cNvPr id="59" name="Freeform 608">
              <a:extLst>
                <a:ext uri="{FF2B5EF4-FFF2-40B4-BE49-F238E27FC236}">
                  <a16:creationId xmlns:a16="http://schemas.microsoft.com/office/drawing/2014/main" xmlns="" id="{956CD8C2-1D7E-6931-DFE8-25FBEC8047A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9665" y="952500"/>
              <a:ext cx="36513" cy="34925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0" name="Freeform 609">
              <a:extLst>
                <a:ext uri="{FF2B5EF4-FFF2-40B4-BE49-F238E27FC236}">
                  <a16:creationId xmlns:a16="http://schemas.microsoft.com/office/drawing/2014/main" xmlns="" id="{8AA29F11-55F5-2716-8CF3-99CD2BB157A9}"/>
                </a:ext>
              </a:extLst>
            </p:cNvPr>
            <p:cNvSpPr>
              <a:spLocks/>
            </p:cNvSpPr>
            <p:nvPr/>
          </p:nvSpPr>
          <p:spPr bwMode="auto">
            <a:xfrm>
              <a:off x="5695690" y="1004888"/>
              <a:ext cx="36513" cy="36513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1" name="Freeform 610">
              <a:extLst>
                <a:ext uri="{FF2B5EF4-FFF2-40B4-BE49-F238E27FC236}">
                  <a16:creationId xmlns:a16="http://schemas.microsoft.com/office/drawing/2014/main" xmlns="" id="{5E9806A4-8C70-7BEA-4BE7-4365A37E6F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43303" y="1058863"/>
              <a:ext cx="34925" cy="36513"/>
            </a:xfrm>
            <a:custGeom>
              <a:avLst/>
              <a:gdLst>
                <a:gd name="T0" fmla="*/ 195 w 1094"/>
                <a:gd name="T1" fmla="*/ 900 h 1094"/>
                <a:gd name="T2" fmla="*/ 195 w 1094"/>
                <a:gd name="T3" fmla="*/ 195 h 1094"/>
                <a:gd name="T4" fmla="*/ 900 w 1094"/>
                <a:gd name="T5" fmla="*/ 195 h 1094"/>
                <a:gd name="T6" fmla="*/ 900 w 1094"/>
                <a:gd name="T7" fmla="*/ 900 h 1094"/>
                <a:gd name="T8" fmla="*/ 195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2" name="Freeform 611">
              <a:extLst>
                <a:ext uri="{FF2B5EF4-FFF2-40B4-BE49-F238E27FC236}">
                  <a16:creationId xmlns:a16="http://schemas.microsoft.com/office/drawing/2014/main" xmlns="" id="{0E6E4744-F4B4-636F-95EF-FCB13CB1B68A}"/>
                </a:ext>
              </a:extLst>
            </p:cNvPr>
            <p:cNvSpPr>
              <a:spLocks/>
            </p:cNvSpPr>
            <p:nvPr/>
          </p:nvSpPr>
          <p:spPr bwMode="auto">
            <a:xfrm>
              <a:off x="5589328" y="1112838"/>
              <a:ext cx="34925" cy="36513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89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3" name="Freeform 612">
              <a:extLst>
                <a:ext uri="{FF2B5EF4-FFF2-40B4-BE49-F238E27FC236}">
                  <a16:creationId xmlns:a16="http://schemas.microsoft.com/office/drawing/2014/main" xmlns="" id="{46F028AD-B73C-56E7-1AEF-222DA70999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535353" y="1166813"/>
              <a:ext cx="36513" cy="36513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4" name="Freeform 613">
              <a:extLst>
                <a:ext uri="{FF2B5EF4-FFF2-40B4-BE49-F238E27FC236}">
                  <a16:creationId xmlns:a16="http://schemas.microsoft.com/office/drawing/2014/main" xmlns="" id="{A4DE2A6C-11C8-793C-CD55-3D3FC6AF2968}"/>
                </a:ext>
              </a:extLst>
            </p:cNvPr>
            <p:cNvSpPr>
              <a:spLocks/>
            </p:cNvSpPr>
            <p:nvPr/>
          </p:nvSpPr>
          <p:spPr bwMode="auto">
            <a:xfrm>
              <a:off x="5481378" y="1220788"/>
              <a:ext cx="36513" cy="36513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5" name="Freeform 614">
              <a:extLst>
                <a:ext uri="{FF2B5EF4-FFF2-40B4-BE49-F238E27FC236}">
                  <a16:creationId xmlns:a16="http://schemas.microsoft.com/office/drawing/2014/main" xmlns="" id="{A8AD7DD3-DCF0-7D6B-9E2A-56ABDEA9C6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7403" y="1274763"/>
              <a:ext cx="36513" cy="34925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6" name="Freeform 615">
              <a:extLst>
                <a:ext uri="{FF2B5EF4-FFF2-40B4-BE49-F238E27FC236}">
                  <a16:creationId xmlns:a16="http://schemas.microsoft.com/office/drawing/2014/main" xmlns="" id="{0E18DF70-1CDA-076C-AF8A-F8B5AD5AF4D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73428" y="1327150"/>
              <a:ext cx="36513" cy="36513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7" name="Freeform 616">
              <a:extLst>
                <a:ext uri="{FF2B5EF4-FFF2-40B4-BE49-F238E27FC236}">
                  <a16:creationId xmlns:a16="http://schemas.microsoft.com/office/drawing/2014/main" xmlns="" id="{EC41440D-07E3-9AC5-CDD1-5E6959E6980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9453" y="1381125"/>
              <a:ext cx="36513" cy="36513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9" name="Freeform 617">
              <a:extLst>
                <a:ext uri="{FF2B5EF4-FFF2-40B4-BE49-F238E27FC236}">
                  <a16:creationId xmlns:a16="http://schemas.microsoft.com/office/drawing/2014/main" xmlns="" id="{9AB1119F-090E-693B-4BF7-9D2226B6784A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7065" y="1435100"/>
              <a:ext cx="34925" cy="36513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89" y="1094"/>
                    <a:pt x="195" y="90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0" name="Freeform 618">
              <a:extLst>
                <a:ext uri="{FF2B5EF4-FFF2-40B4-BE49-F238E27FC236}">
                  <a16:creationId xmlns:a16="http://schemas.microsoft.com/office/drawing/2014/main" xmlns="" id="{E45ECD64-FECB-01CC-1216-3D82996B5FD8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3090" y="1489075"/>
              <a:ext cx="36513" cy="36513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4"/>
          <p:cNvSpPr txBox="1">
            <a:spLocks noGrp="1"/>
          </p:cNvSpPr>
          <p:nvPr>
            <p:ph type="title"/>
          </p:nvPr>
        </p:nvSpPr>
        <p:spPr>
          <a:xfrm>
            <a:off x="723900" y="552450"/>
            <a:ext cx="7696200" cy="7155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sp>
        <p:nvSpPr>
          <p:cNvPr id="7" name="Google Shape;7;p14"/>
          <p:cNvSpPr txBox="1">
            <a:spLocks noGrp="1"/>
          </p:cNvSpPr>
          <p:nvPr>
            <p:ph type="body" idx="1"/>
          </p:nvPr>
        </p:nvSpPr>
        <p:spPr>
          <a:xfrm>
            <a:off x="723900" y="1369219"/>
            <a:ext cx="7696200" cy="3221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8" name="Google Shape;8;p14"/>
          <p:cNvSpPr txBox="1">
            <a:spLocks noGrp="1"/>
          </p:cNvSpPr>
          <p:nvPr>
            <p:ph type="dt" idx="10"/>
          </p:nvPr>
        </p:nvSpPr>
        <p:spPr>
          <a:xfrm>
            <a:off x="723900" y="4767263"/>
            <a:ext cx="196215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196215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6" r:id="rId6"/>
    <p:sldLayoutId id="2147483666" r:id="rId7"/>
    <p:sldLayoutId id="2147483659" r:id="rId8"/>
    <p:sldLayoutId id="2147483660" r:id="rId9"/>
    <p:sldLayoutId id="2147483661" r:id="rId10"/>
    <p:sldLayoutId id="2147483667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1" i="0" u="none" strike="noStrike" cap="none">
          <a:solidFill>
            <a:schemeClr val="tx1"/>
          </a:solidFill>
          <a:latin typeface="Poppins ExtraBold" panose="00000900000000000000" pitchFamily="2" charset="0"/>
          <a:ea typeface="Poppins ExtraBold" panose="00000900000000000000" pitchFamily="2" charset="0"/>
          <a:cs typeface="Poppins ExtraBold" panose="00000900000000000000" pitchFamily="2" charset="0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48">
          <p15:clr>
            <a:srgbClr val="F26B43"/>
          </p15:clr>
        </p15:guide>
        <p15:guide id="2" orient="horz" pos="2892">
          <p15:clr>
            <a:srgbClr val="F26B43"/>
          </p15:clr>
        </p15:guide>
        <p15:guide id="3" pos="456">
          <p15:clr>
            <a:srgbClr val="F26B43"/>
          </p15:clr>
        </p15:guide>
        <p15:guide id="4" pos="5304">
          <p15:clr>
            <a:srgbClr val="F26B43"/>
          </p15:clr>
        </p15:guide>
        <p15:guide id="5" pos="2880">
          <p15:clr>
            <a:srgbClr val="F26B43"/>
          </p15:clr>
        </p15:guide>
        <p15:guide id="6" orient="horz" pos="162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jp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bin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jpg"/><Relationship Id="rId4" Type="http://schemas.openxmlformats.org/officeDocument/2006/relationships/image" Target="../media/image17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microsoft.com/office/2007/relationships/hdphoto" Target="../media/hdphoto1.wdp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"/>
          <p:cNvSpPr txBox="1">
            <a:spLocks noGrp="1"/>
          </p:cNvSpPr>
          <p:nvPr>
            <p:ph type="ctrTitle"/>
          </p:nvPr>
        </p:nvSpPr>
        <p:spPr>
          <a:xfrm>
            <a:off x="1089348" y="1846577"/>
            <a:ext cx="6858000" cy="1231298"/>
          </a:xfrm>
        </p:spPr>
        <p:txBody>
          <a:bodyPr/>
          <a:lstStyle/>
          <a:p>
            <a:pPr lvl="0"/>
            <a:r>
              <a:rPr lang="en-US" sz="4000" dirty="0"/>
              <a:t>Driver Drowsiness Detection System (DDD)</a:t>
            </a:r>
          </a:p>
        </p:txBody>
      </p:sp>
      <p:sp>
        <p:nvSpPr>
          <p:cNvPr id="78" name="Google Shape;78;p1"/>
          <p:cNvSpPr txBox="1">
            <a:spLocks noGrp="1"/>
          </p:cNvSpPr>
          <p:nvPr>
            <p:ph type="subTitle" idx="1"/>
          </p:nvPr>
        </p:nvSpPr>
        <p:spPr>
          <a:xfrm>
            <a:off x="987560" y="3311794"/>
            <a:ext cx="6858000" cy="1167070"/>
          </a:xfrm>
        </p:spPr>
        <p:txBody>
          <a:bodyPr>
            <a:noAutofit/>
          </a:bodyPr>
          <a:lstStyle/>
          <a:p>
            <a:pPr lvl="0">
              <a:lnSpc>
                <a:spcPct val="100000"/>
              </a:lnSpc>
            </a:pPr>
            <a:r>
              <a:rPr lang="en-US" sz="1800" b="1" dirty="0"/>
              <a:t>Supervised by </a:t>
            </a:r>
            <a:r>
              <a:rPr lang="en-US" sz="1800" b="1" dirty="0" smtClean="0"/>
              <a:t>:</a:t>
            </a:r>
            <a:endParaRPr lang="en-US" sz="1800" b="1" dirty="0"/>
          </a:p>
          <a:p>
            <a:pPr lvl="0"/>
            <a:r>
              <a:rPr lang="en-US" sz="1800" dirty="0"/>
              <a:t>DR. Marwa EL-</a:t>
            </a:r>
            <a:r>
              <a:rPr lang="en-US" sz="1800" dirty="0" err="1"/>
              <a:t>enany</a:t>
            </a:r>
            <a:endParaRPr lang="en-US" sz="1800" dirty="0"/>
          </a:p>
          <a:p>
            <a:r>
              <a:rPr lang="en-US" sz="1800" dirty="0"/>
              <a:t>DR. Shaimaa Mahmoud</a:t>
            </a:r>
          </a:p>
        </p:txBody>
      </p:sp>
      <p:grpSp>
        <p:nvGrpSpPr>
          <p:cNvPr id="1104" name="Group 1103">
            <a:extLst>
              <a:ext uri="{FF2B5EF4-FFF2-40B4-BE49-F238E27FC236}">
                <a16:creationId xmlns:a16="http://schemas.microsoft.com/office/drawing/2014/main" xmlns="" id="{4A988A65-2E46-B550-F28A-B96596A88AEE}"/>
              </a:ext>
            </a:extLst>
          </p:cNvPr>
          <p:cNvGrpSpPr/>
          <p:nvPr/>
        </p:nvGrpSpPr>
        <p:grpSpPr>
          <a:xfrm>
            <a:off x="-8453" y="2367224"/>
            <a:ext cx="2187206" cy="2789633"/>
            <a:chOff x="3700202" y="2700338"/>
            <a:chExt cx="1654175" cy="2109788"/>
          </a:xfrm>
        </p:grpSpPr>
        <p:sp>
          <p:nvSpPr>
            <p:cNvPr id="1105" name="Freeform 880">
              <a:extLst>
                <a:ext uri="{FF2B5EF4-FFF2-40B4-BE49-F238E27FC236}">
                  <a16:creationId xmlns:a16="http://schemas.microsoft.com/office/drawing/2014/main" xmlns="" id="{F4954309-A5D7-314F-52B2-034B54A793DF}"/>
                </a:ext>
              </a:extLst>
            </p:cNvPr>
            <p:cNvSpPr>
              <a:spLocks/>
            </p:cNvSpPr>
            <p:nvPr/>
          </p:nvSpPr>
          <p:spPr bwMode="auto">
            <a:xfrm>
              <a:off x="3700202" y="2700338"/>
              <a:ext cx="1654175" cy="2109788"/>
            </a:xfrm>
            <a:custGeom>
              <a:avLst/>
              <a:gdLst>
                <a:gd name="T0" fmla="*/ 50004 w 50004"/>
                <a:gd name="T1" fmla="*/ 50004 h 63780"/>
                <a:gd name="T2" fmla="*/ 0 w 50004"/>
                <a:gd name="T3" fmla="*/ 0 h 63780"/>
                <a:gd name="T4" fmla="*/ 79 w 50004"/>
                <a:gd name="T5" fmla="*/ 29993 h 63780"/>
                <a:gd name="T6" fmla="*/ 33867 w 50004"/>
                <a:gd name="T7" fmla="*/ 63780 h 63780"/>
                <a:gd name="T8" fmla="*/ 50001 w 50004"/>
                <a:gd name="T9" fmla="*/ 63703 h 63780"/>
                <a:gd name="T10" fmla="*/ 50004 w 50004"/>
                <a:gd name="T11" fmla="*/ 50004 h 637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0004" h="63780">
                  <a:moveTo>
                    <a:pt x="50004" y="50004"/>
                  </a:moveTo>
                  <a:lnTo>
                    <a:pt x="0" y="0"/>
                  </a:lnTo>
                  <a:lnTo>
                    <a:pt x="79" y="29993"/>
                  </a:lnTo>
                  <a:lnTo>
                    <a:pt x="33867" y="63780"/>
                  </a:lnTo>
                  <a:lnTo>
                    <a:pt x="50001" y="63703"/>
                  </a:lnTo>
                  <a:lnTo>
                    <a:pt x="50004" y="50004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106" name="Freeform 882">
              <a:extLst>
                <a:ext uri="{FF2B5EF4-FFF2-40B4-BE49-F238E27FC236}">
                  <a16:creationId xmlns:a16="http://schemas.microsoft.com/office/drawing/2014/main" xmlns="" id="{7DB28536-63A3-E3E8-4642-1BA5E80ADDE6}"/>
                </a:ext>
              </a:extLst>
            </p:cNvPr>
            <p:cNvSpPr>
              <a:spLocks/>
            </p:cNvSpPr>
            <p:nvPr/>
          </p:nvSpPr>
          <p:spPr bwMode="auto">
            <a:xfrm>
              <a:off x="3703377" y="3690938"/>
              <a:ext cx="1117600" cy="1117600"/>
            </a:xfrm>
            <a:custGeom>
              <a:avLst/>
              <a:gdLst>
                <a:gd name="T0" fmla="*/ 0 w 33788"/>
                <a:gd name="T1" fmla="*/ 0 h 33787"/>
                <a:gd name="T2" fmla="*/ 33788 w 33788"/>
                <a:gd name="T3" fmla="*/ 33787 h 33787"/>
                <a:gd name="T4" fmla="*/ 36 w 33788"/>
                <a:gd name="T5" fmla="*/ 33751 h 33787"/>
                <a:gd name="T6" fmla="*/ 0 w 33788"/>
                <a:gd name="T7" fmla="*/ 0 h 337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788" h="33787">
                  <a:moveTo>
                    <a:pt x="0" y="0"/>
                  </a:moveTo>
                  <a:lnTo>
                    <a:pt x="33788" y="33787"/>
                  </a:lnTo>
                  <a:lnTo>
                    <a:pt x="36" y="337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107" name="Freeform 883">
              <a:extLst>
                <a:ext uri="{FF2B5EF4-FFF2-40B4-BE49-F238E27FC236}">
                  <a16:creationId xmlns:a16="http://schemas.microsoft.com/office/drawing/2014/main" xmlns="" id="{CFD8116B-5277-543A-8C47-14BFB030A449}"/>
                </a:ext>
              </a:extLst>
            </p:cNvPr>
            <p:cNvSpPr>
              <a:spLocks/>
            </p:cNvSpPr>
            <p:nvPr/>
          </p:nvSpPr>
          <p:spPr bwMode="auto">
            <a:xfrm>
              <a:off x="4057390" y="3656013"/>
              <a:ext cx="935038" cy="652463"/>
            </a:xfrm>
            <a:custGeom>
              <a:avLst/>
              <a:gdLst>
                <a:gd name="T0" fmla="*/ 0 w 28281"/>
                <a:gd name="T1" fmla="*/ 5276 h 19728"/>
                <a:gd name="T2" fmla="*/ 0 w 28281"/>
                <a:gd name="T3" fmla="*/ 5276 h 19728"/>
                <a:gd name="T4" fmla="*/ 19104 w 28281"/>
                <a:gd name="T5" fmla="*/ 5276 h 19728"/>
                <a:gd name="T6" fmla="*/ 28281 w 28281"/>
                <a:gd name="T7" fmla="*/ 14453 h 19728"/>
                <a:gd name="T8" fmla="*/ 28281 w 28281"/>
                <a:gd name="T9" fmla="*/ 14453 h 19728"/>
                <a:gd name="T10" fmla="*/ 9177 w 28281"/>
                <a:gd name="T11" fmla="*/ 14453 h 19728"/>
                <a:gd name="T12" fmla="*/ 0 w 28281"/>
                <a:gd name="T13" fmla="*/ 5276 h 19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281" h="19728">
                  <a:moveTo>
                    <a:pt x="0" y="5276"/>
                  </a:moveTo>
                  <a:lnTo>
                    <a:pt x="0" y="5276"/>
                  </a:lnTo>
                  <a:cubicBezTo>
                    <a:pt x="5276" y="0"/>
                    <a:pt x="13829" y="0"/>
                    <a:pt x="19104" y="5276"/>
                  </a:cubicBezTo>
                  <a:lnTo>
                    <a:pt x="28281" y="14453"/>
                  </a:lnTo>
                  <a:lnTo>
                    <a:pt x="28281" y="14453"/>
                  </a:lnTo>
                  <a:cubicBezTo>
                    <a:pt x="23006" y="19728"/>
                    <a:pt x="14453" y="19728"/>
                    <a:pt x="9177" y="14453"/>
                  </a:cubicBezTo>
                  <a:lnTo>
                    <a:pt x="0" y="5276"/>
                  </a:ln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108" name="Freeform 884">
              <a:extLst>
                <a:ext uri="{FF2B5EF4-FFF2-40B4-BE49-F238E27FC236}">
                  <a16:creationId xmlns:a16="http://schemas.microsoft.com/office/drawing/2014/main" xmlns="" id="{0D1E18A9-F22F-A830-C7D2-11C32912C83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6240" y="3967163"/>
              <a:ext cx="935038" cy="652463"/>
            </a:xfrm>
            <a:custGeom>
              <a:avLst/>
              <a:gdLst>
                <a:gd name="T0" fmla="*/ 0 w 28281"/>
                <a:gd name="T1" fmla="*/ 5275 h 19727"/>
                <a:gd name="T2" fmla="*/ 0 w 28281"/>
                <a:gd name="T3" fmla="*/ 5275 h 19727"/>
                <a:gd name="T4" fmla="*/ 19104 w 28281"/>
                <a:gd name="T5" fmla="*/ 5275 h 19727"/>
                <a:gd name="T6" fmla="*/ 28281 w 28281"/>
                <a:gd name="T7" fmla="*/ 14452 h 19727"/>
                <a:gd name="T8" fmla="*/ 28281 w 28281"/>
                <a:gd name="T9" fmla="*/ 14452 h 19727"/>
                <a:gd name="T10" fmla="*/ 9177 w 28281"/>
                <a:gd name="T11" fmla="*/ 14452 h 19727"/>
                <a:gd name="T12" fmla="*/ 0 w 28281"/>
                <a:gd name="T13" fmla="*/ 5275 h 19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281" h="19727">
                  <a:moveTo>
                    <a:pt x="0" y="5275"/>
                  </a:moveTo>
                  <a:lnTo>
                    <a:pt x="0" y="5275"/>
                  </a:lnTo>
                  <a:cubicBezTo>
                    <a:pt x="5275" y="0"/>
                    <a:pt x="13828" y="0"/>
                    <a:pt x="19104" y="5275"/>
                  </a:cubicBezTo>
                  <a:lnTo>
                    <a:pt x="28281" y="14452"/>
                  </a:lnTo>
                  <a:lnTo>
                    <a:pt x="28281" y="14452"/>
                  </a:lnTo>
                  <a:cubicBezTo>
                    <a:pt x="23005" y="19727"/>
                    <a:pt x="14452" y="19727"/>
                    <a:pt x="9177" y="14452"/>
                  </a:cubicBezTo>
                  <a:lnTo>
                    <a:pt x="0" y="5275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109" name="Freeform 885">
              <a:extLst>
                <a:ext uri="{FF2B5EF4-FFF2-40B4-BE49-F238E27FC236}">
                  <a16:creationId xmlns:a16="http://schemas.microsoft.com/office/drawing/2014/main" xmlns="" id="{BA1B5432-1E1D-A92E-1F8F-505050640D67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8827" y="3976688"/>
              <a:ext cx="401638" cy="401638"/>
            </a:xfrm>
            <a:custGeom>
              <a:avLst/>
              <a:gdLst>
                <a:gd name="T0" fmla="*/ 2647 w 12133"/>
                <a:gd name="T1" fmla="*/ 9486 h 12133"/>
                <a:gd name="T2" fmla="*/ 12133 w 12133"/>
                <a:gd name="T3" fmla="*/ 9597 h 12133"/>
                <a:gd name="T4" fmla="*/ 2536 w 12133"/>
                <a:gd name="T5" fmla="*/ 0 h 12133"/>
                <a:gd name="T6" fmla="*/ 2647 w 12133"/>
                <a:gd name="T7" fmla="*/ 9486 h 12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133" h="12133">
                  <a:moveTo>
                    <a:pt x="2647" y="9486"/>
                  </a:moveTo>
                  <a:cubicBezTo>
                    <a:pt x="5261" y="12100"/>
                    <a:pt x="9471" y="12133"/>
                    <a:pt x="12133" y="9597"/>
                  </a:cubicBezTo>
                  <a:lnTo>
                    <a:pt x="2536" y="0"/>
                  </a:lnTo>
                  <a:cubicBezTo>
                    <a:pt x="0" y="2662"/>
                    <a:pt x="33" y="6872"/>
                    <a:pt x="2647" y="9486"/>
                  </a:cubicBez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110" name="Freeform 886">
              <a:extLst>
                <a:ext uri="{FF2B5EF4-FFF2-40B4-BE49-F238E27FC236}">
                  <a16:creationId xmlns:a16="http://schemas.microsoft.com/office/drawing/2014/main" xmlns="" id="{DD44F8FC-B3DB-C153-2C7E-271A1570A477}"/>
                </a:ext>
              </a:extLst>
            </p:cNvPr>
            <p:cNvSpPr>
              <a:spLocks/>
            </p:cNvSpPr>
            <p:nvPr/>
          </p:nvSpPr>
          <p:spPr bwMode="auto">
            <a:xfrm>
              <a:off x="4211377" y="3895725"/>
              <a:ext cx="401638" cy="401638"/>
            </a:xfrm>
            <a:custGeom>
              <a:avLst/>
              <a:gdLst>
                <a:gd name="T0" fmla="*/ 9486 w 12133"/>
                <a:gd name="T1" fmla="*/ 2647 h 12133"/>
                <a:gd name="T2" fmla="*/ 0 w 12133"/>
                <a:gd name="T3" fmla="*/ 2536 h 12133"/>
                <a:gd name="T4" fmla="*/ 9597 w 12133"/>
                <a:gd name="T5" fmla="*/ 12133 h 12133"/>
                <a:gd name="T6" fmla="*/ 9486 w 12133"/>
                <a:gd name="T7" fmla="*/ 2647 h 12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133" h="12133">
                  <a:moveTo>
                    <a:pt x="9486" y="2647"/>
                  </a:moveTo>
                  <a:cubicBezTo>
                    <a:pt x="6872" y="33"/>
                    <a:pt x="2662" y="0"/>
                    <a:pt x="0" y="2536"/>
                  </a:cubicBezTo>
                  <a:lnTo>
                    <a:pt x="9597" y="12133"/>
                  </a:lnTo>
                  <a:cubicBezTo>
                    <a:pt x="12133" y="9471"/>
                    <a:pt x="12100" y="5261"/>
                    <a:pt x="9486" y="264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</p:grpSp>
      <p:sp>
        <p:nvSpPr>
          <p:cNvPr id="1111" name="Freeform 352">
            <a:extLst>
              <a:ext uri="{FF2B5EF4-FFF2-40B4-BE49-F238E27FC236}">
                <a16:creationId xmlns:a16="http://schemas.microsoft.com/office/drawing/2014/main" xmlns="" id="{6A9237F8-3C83-B10A-D1CB-548385BDCF4B}"/>
              </a:ext>
            </a:extLst>
          </p:cNvPr>
          <p:cNvSpPr>
            <a:spLocks/>
          </p:cNvSpPr>
          <p:nvPr/>
        </p:nvSpPr>
        <p:spPr bwMode="auto">
          <a:xfrm>
            <a:off x="7505439" y="-2014745"/>
            <a:ext cx="2187206" cy="2575530"/>
          </a:xfrm>
          <a:custGeom>
            <a:avLst/>
            <a:gdLst>
              <a:gd name="T0" fmla="*/ 50016 w 50016"/>
              <a:gd name="T1" fmla="*/ 49881 h 58876"/>
              <a:gd name="T2" fmla="*/ 135 w 50016"/>
              <a:gd name="T3" fmla="*/ 0 h 58876"/>
              <a:gd name="T4" fmla="*/ 0 w 50016"/>
              <a:gd name="T5" fmla="*/ 29959 h 58876"/>
              <a:gd name="T6" fmla="*/ 26668 w 50016"/>
              <a:gd name="T7" fmla="*/ 56627 h 58876"/>
              <a:gd name="T8" fmla="*/ 32096 w 50016"/>
              <a:gd name="T9" fmla="*/ 58876 h 58876"/>
              <a:gd name="T10" fmla="*/ 49927 w 50016"/>
              <a:gd name="T11" fmla="*/ 58876 h 58876"/>
              <a:gd name="T12" fmla="*/ 50016 w 50016"/>
              <a:gd name="T13" fmla="*/ 49881 h 588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0016" h="58876">
                <a:moveTo>
                  <a:pt x="50016" y="49881"/>
                </a:moveTo>
                <a:lnTo>
                  <a:pt x="135" y="0"/>
                </a:lnTo>
                <a:lnTo>
                  <a:pt x="0" y="29959"/>
                </a:lnTo>
                <a:lnTo>
                  <a:pt x="26668" y="56627"/>
                </a:lnTo>
                <a:cubicBezTo>
                  <a:pt x="28107" y="58067"/>
                  <a:pt x="30060" y="58876"/>
                  <a:pt x="32096" y="58876"/>
                </a:cubicBezTo>
                <a:lnTo>
                  <a:pt x="49927" y="58876"/>
                </a:lnTo>
                <a:lnTo>
                  <a:pt x="50016" y="49881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9117" y="339940"/>
            <a:ext cx="1132643" cy="720502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" name="TextBox 1"/>
          <p:cNvSpPr txBox="1"/>
          <p:nvPr/>
        </p:nvSpPr>
        <p:spPr>
          <a:xfrm>
            <a:off x="6054362" y="1198200"/>
            <a:ext cx="2902152" cy="397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61950" algn="just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ts val="1600"/>
            </a:pPr>
            <a:r>
              <a:rPr lang="en-US" sz="1100" dirty="0">
                <a:solidFill>
                  <a:schemeClr val="tx1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  <a:sym typeface="Anaheim"/>
              </a:rPr>
              <a:t>The higher institute of computer science and information technology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560" y="339648"/>
            <a:ext cx="1132643" cy="789559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4" name="TextBox 3"/>
          <p:cNvSpPr txBox="1"/>
          <p:nvPr/>
        </p:nvSpPr>
        <p:spPr>
          <a:xfrm>
            <a:off x="652601" y="1265911"/>
            <a:ext cx="180256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Culture and science city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9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Single Corner Rounded 6">
            <a:extLst>
              <a:ext uri="{FF2B5EF4-FFF2-40B4-BE49-F238E27FC236}">
                <a16:creationId xmlns:a16="http://schemas.microsoft.com/office/drawing/2014/main" xmlns="" id="{A74CD01A-AABE-6F21-06BD-D9D9AD91D0D6}"/>
              </a:ext>
            </a:extLst>
          </p:cNvPr>
          <p:cNvSpPr/>
          <p:nvPr/>
        </p:nvSpPr>
        <p:spPr>
          <a:xfrm>
            <a:off x="1350573" y="2861304"/>
            <a:ext cx="641445" cy="470848"/>
          </a:xfrm>
          <a:prstGeom prst="round1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Rectangle: Single Corner Rounded 3">
            <a:extLst>
              <a:ext uri="{FF2B5EF4-FFF2-40B4-BE49-F238E27FC236}">
                <a16:creationId xmlns:a16="http://schemas.microsoft.com/office/drawing/2014/main" xmlns="" id="{9C5451D7-E40B-3363-08D6-B813AEF75030}"/>
              </a:ext>
            </a:extLst>
          </p:cNvPr>
          <p:cNvSpPr/>
          <p:nvPr/>
        </p:nvSpPr>
        <p:spPr>
          <a:xfrm>
            <a:off x="1350575" y="1298916"/>
            <a:ext cx="641445" cy="470848"/>
          </a:xfrm>
          <a:prstGeom prst="round1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2" name="Google Shape;92;p3"/>
          <p:cNvSpPr txBox="1">
            <a:spLocks noGrp="1"/>
          </p:cNvSpPr>
          <p:nvPr>
            <p:ph type="body" idx="1"/>
          </p:nvPr>
        </p:nvSpPr>
        <p:spPr>
          <a:xfrm>
            <a:off x="1803755" y="1782567"/>
            <a:ext cx="6737342" cy="974325"/>
          </a:xfrm>
        </p:spPr>
        <p:txBody>
          <a:bodyPr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US" sz="1600" dirty="0"/>
              <a:t>The necessary functionalities to develop and run the system, process system data, and manage communications.</a:t>
            </a:r>
          </a:p>
        </p:txBody>
      </p:sp>
      <p:sp>
        <p:nvSpPr>
          <p:cNvPr id="93" name="Google Shape;93;p3"/>
          <p:cNvSpPr txBox="1">
            <a:spLocks noGrp="1"/>
          </p:cNvSpPr>
          <p:nvPr>
            <p:ph type="body" idx="2"/>
          </p:nvPr>
        </p:nvSpPr>
        <p:spPr>
          <a:xfrm>
            <a:off x="2045240" y="1286301"/>
            <a:ext cx="2497578" cy="392482"/>
          </a:xfrm>
        </p:spPr>
        <p:txBody>
          <a:bodyPr/>
          <a:lstStyle/>
          <a:p>
            <a:pPr lvl="0"/>
            <a:r>
              <a:rPr lang="en-US" dirty="0">
                <a:solidFill>
                  <a:srgbClr val="1C343C"/>
                </a:solidFill>
              </a:rPr>
              <a:t>Software tools </a:t>
            </a:r>
          </a:p>
        </p:txBody>
      </p:sp>
      <p:sp>
        <p:nvSpPr>
          <p:cNvPr id="94" name="Google Shape;94;p3"/>
          <p:cNvSpPr txBox="1">
            <a:spLocks noGrp="1"/>
          </p:cNvSpPr>
          <p:nvPr>
            <p:ph type="body" idx="3"/>
          </p:nvPr>
        </p:nvSpPr>
        <p:spPr>
          <a:xfrm>
            <a:off x="1270063" y="1286300"/>
            <a:ext cx="775175" cy="392482"/>
          </a:xfrm>
        </p:spPr>
        <p:txBody>
          <a:bodyPr/>
          <a:lstStyle/>
          <a:p>
            <a:pPr lvl="0"/>
            <a:r>
              <a:rPr lang="en-US" dirty="0"/>
              <a:t>1</a:t>
            </a:r>
          </a:p>
        </p:txBody>
      </p:sp>
      <p:sp>
        <p:nvSpPr>
          <p:cNvPr id="101" name="Google Shape;101;p3"/>
          <p:cNvSpPr txBox="1">
            <a:spLocks noGrp="1"/>
          </p:cNvSpPr>
          <p:nvPr>
            <p:ph type="body" idx="13"/>
          </p:nvPr>
        </p:nvSpPr>
        <p:spPr>
          <a:xfrm>
            <a:off x="1803755" y="3447947"/>
            <a:ext cx="6737342" cy="889231"/>
          </a:xfrm>
        </p:spPr>
        <p:txBody>
          <a:bodyPr>
            <a:noAutofit/>
          </a:bodyPr>
          <a:lstStyle/>
          <a:p>
            <a:pPr lvl="0">
              <a:lnSpc>
                <a:spcPct val="100000"/>
              </a:lnSpc>
            </a:pPr>
            <a:r>
              <a:rPr lang="en-US" sz="1600" dirty="0"/>
              <a:t>The necessary components, execute the software, and interact with the environment to provide alerts and feedback.</a:t>
            </a:r>
          </a:p>
        </p:txBody>
      </p:sp>
      <p:sp>
        <p:nvSpPr>
          <p:cNvPr id="102" name="Google Shape;102;p3"/>
          <p:cNvSpPr txBox="1">
            <a:spLocks noGrp="1"/>
          </p:cNvSpPr>
          <p:nvPr>
            <p:ph type="body" idx="14"/>
          </p:nvPr>
        </p:nvSpPr>
        <p:spPr>
          <a:xfrm>
            <a:off x="2045238" y="2847658"/>
            <a:ext cx="2703318" cy="392482"/>
          </a:xfrm>
        </p:spPr>
        <p:txBody>
          <a:bodyPr/>
          <a:lstStyle/>
          <a:p>
            <a:pPr lvl="0"/>
            <a:r>
              <a:rPr lang="en-US" dirty="0">
                <a:solidFill>
                  <a:srgbClr val="1C343C"/>
                </a:solidFill>
              </a:rPr>
              <a:t>Hardware tools</a:t>
            </a:r>
          </a:p>
        </p:txBody>
      </p:sp>
      <p:sp>
        <p:nvSpPr>
          <p:cNvPr id="103" name="Google Shape;103;p3"/>
          <p:cNvSpPr txBox="1">
            <a:spLocks noGrp="1"/>
          </p:cNvSpPr>
          <p:nvPr>
            <p:ph type="body" idx="15"/>
          </p:nvPr>
        </p:nvSpPr>
        <p:spPr>
          <a:xfrm>
            <a:off x="1270062" y="2847657"/>
            <a:ext cx="775174" cy="392482"/>
          </a:xfrm>
        </p:spPr>
        <p:txBody>
          <a:bodyPr/>
          <a:lstStyle/>
          <a:p>
            <a:pPr lvl="0"/>
            <a:r>
              <a:rPr lang="en-US" dirty="0"/>
              <a:t>2</a:t>
            </a:r>
          </a:p>
        </p:txBody>
      </p:sp>
      <p:sp>
        <p:nvSpPr>
          <p:cNvPr id="91" name="Google Shape;91;p3"/>
          <p:cNvSpPr txBox="1">
            <a:spLocks noGrp="1"/>
          </p:cNvSpPr>
          <p:nvPr>
            <p:ph type="title"/>
          </p:nvPr>
        </p:nvSpPr>
        <p:spPr>
          <a:xfrm>
            <a:off x="844897" y="440276"/>
            <a:ext cx="7696200" cy="639388"/>
          </a:xfrm>
        </p:spPr>
        <p:txBody>
          <a:bodyPr>
            <a:normAutofit fontScale="90000"/>
          </a:bodyPr>
          <a:lstStyle/>
          <a:p>
            <a:pPr lvl="0"/>
            <a:r>
              <a:rPr lang="en-US" sz="3600" dirty="0" smtClean="0"/>
              <a:t>What Is software &amp; Hardware Tools 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07432895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5"/>
          <p:cNvSpPr txBox="1">
            <a:spLocks noGrp="1"/>
          </p:cNvSpPr>
          <p:nvPr>
            <p:ph type="body" idx="1"/>
          </p:nvPr>
        </p:nvSpPr>
        <p:spPr>
          <a:xfrm>
            <a:off x="719858" y="1901367"/>
            <a:ext cx="5168476" cy="2841456"/>
          </a:xfrm>
        </p:spPr>
        <p:txBody>
          <a:bodyPr>
            <a:normAutofit/>
          </a:bodyPr>
          <a:lstStyle/>
          <a:p>
            <a:pPr algn="justLow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Ease of Use and Readability: syntax simplicity  </a:t>
            </a:r>
          </a:p>
          <a:p>
            <a:pPr algn="justLow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Community Support and Documentation.</a:t>
            </a:r>
          </a:p>
          <a:p>
            <a:pPr algn="justLow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Integration Capabilities: </a:t>
            </a:r>
            <a:endParaRPr lang="ar-EG" sz="1400" dirty="0"/>
          </a:p>
          <a:p>
            <a:pPr algn="justLow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Large Ecosystem of Libraries: as OpenCv,dlib, </a:t>
            </a:r>
            <a:r>
              <a:rPr lang="en-US" sz="1400" dirty="0" err="1"/>
              <a:t>SciPy</a:t>
            </a:r>
            <a:r>
              <a:rPr lang="en-US" sz="1400" dirty="0"/>
              <a:t> etc</a:t>
            </a:r>
            <a:r>
              <a:rPr lang="en-US" sz="1400" dirty="0" smtClean="0"/>
              <a:t>….</a:t>
            </a:r>
            <a:endParaRPr lang="en-US" sz="1400" dirty="0"/>
          </a:p>
        </p:txBody>
      </p:sp>
      <p:sp>
        <p:nvSpPr>
          <p:cNvPr id="118" name="Google Shape;118;p5"/>
          <p:cNvSpPr txBox="1">
            <a:spLocks noGrp="1"/>
          </p:cNvSpPr>
          <p:nvPr>
            <p:ph type="title"/>
          </p:nvPr>
        </p:nvSpPr>
        <p:spPr>
          <a:xfrm>
            <a:off x="723900" y="552449"/>
            <a:ext cx="3990064" cy="639388"/>
          </a:xfrm>
        </p:spPr>
        <p:txBody>
          <a:bodyPr/>
          <a:lstStyle/>
          <a:p>
            <a:pPr lvl="0"/>
            <a:r>
              <a:rPr lang="en-US" dirty="0"/>
              <a:t>        </a:t>
            </a:r>
            <a:r>
              <a:rPr lang="en-US" sz="3200" dirty="0"/>
              <a:t>Software tools</a:t>
            </a:r>
          </a:p>
        </p:txBody>
      </p:sp>
      <p:grpSp>
        <p:nvGrpSpPr>
          <p:cNvPr id="2" name="Grupo 1">
            <a:extLst>
              <a:ext uri="{FF2B5EF4-FFF2-40B4-BE49-F238E27FC236}">
                <a16:creationId xmlns:a16="http://schemas.microsoft.com/office/drawing/2014/main" xmlns="" id="{75F28332-9FB9-56C7-4B15-E5B3416980E4}"/>
              </a:ext>
            </a:extLst>
          </p:cNvPr>
          <p:cNvGrpSpPr/>
          <p:nvPr/>
        </p:nvGrpSpPr>
        <p:grpSpPr>
          <a:xfrm>
            <a:off x="8035095" y="-120563"/>
            <a:ext cx="1507863" cy="1510278"/>
            <a:chOff x="39184" y="-151930"/>
            <a:chExt cx="1309806" cy="1311904"/>
          </a:xfrm>
        </p:grpSpPr>
        <p:sp>
          <p:nvSpPr>
            <p:cNvPr id="3" name="Oval 357">
              <a:extLst>
                <a:ext uri="{FF2B5EF4-FFF2-40B4-BE49-F238E27FC236}">
                  <a16:creationId xmlns:a16="http://schemas.microsoft.com/office/drawing/2014/main" xmlns="" id="{0015102F-4B99-57A1-2829-E4A216C645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4909" y="544953"/>
              <a:ext cx="44081" cy="44081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" name="Freeform 358">
              <a:extLst>
                <a:ext uri="{FF2B5EF4-FFF2-40B4-BE49-F238E27FC236}">
                  <a16:creationId xmlns:a16="http://schemas.microsoft.com/office/drawing/2014/main" xmlns="" id="{250988F4-B5B6-F85B-77D8-21657BEB1C6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31442" y="614221"/>
              <a:ext cx="48279" cy="48279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6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" name="Freeform 359">
              <a:extLst>
                <a:ext uri="{FF2B5EF4-FFF2-40B4-BE49-F238E27FC236}">
                  <a16:creationId xmlns:a16="http://schemas.microsoft.com/office/drawing/2014/main" xmlns="" id="{4EAB8CED-61E8-EA45-800F-3F0A6B32DA0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0075" y="685588"/>
              <a:ext cx="48279" cy="48279"/>
            </a:xfrm>
            <a:custGeom>
              <a:avLst/>
              <a:gdLst>
                <a:gd name="T0" fmla="*/ 194 w 1094"/>
                <a:gd name="T1" fmla="*/ 899 h 1094"/>
                <a:gd name="T2" fmla="*/ 194 w 1094"/>
                <a:gd name="T3" fmla="*/ 194 h 1094"/>
                <a:gd name="T4" fmla="*/ 899 w 1094"/>
                <a:gd name="T5" fmla="*/ 194 h 1094"/>
                <a:gd name="T6" fmla="*/ 899 w 1094"/>
                <a:gd name="T7" fmla="*/ 899 h 1094"/>
                <a:gd name="T8" fmla="*/ 194 w 1094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" name="Freeform 360">
              <a:extLst>
                <a:ext uri="{FF2B5EF4-FFF2-40B4-BE49-F238E27FC236}">
                  <a16:creationId xmlns:a16="http://schemas.microsoft.com/office/drawing/2014/main" xmlns="" id="{6C84D548-BE8D-6FBA-0999-68CFEDE2490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8707" y="756956"/>
              <a:ext cx="48279" cy="482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6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8" name="Freeform 361">
              <a:extLst>
                <a:ext uri="{FF2B5EF4-FFF2-40B4-BE49-F238E27FC236}">
                  <a16:creationId xmlns:a16="http://schemas.microsoft.com/office/drawing/2014/main" xmlns="" id="{0A9EB24E-D2A2-374D-F80F-4A4EDDDE65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9439" y="828324"/>
              <a:ext cx="46179" cy="461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9" name="Freeform 362">
              <a:extLst>
                <a:ext uri="{FF2B5EF4-FFF2-40B4-BE49-F238E27FC236}">
                  <a16:creationId xmlns:a16="http://schemas.microsoft.com/office/drawing/2014/main" xmlns="" id="{A53CF2B0-F603-3D53-A596-9DE9881A9AF4}"/>
                </a:ext>
              </a:extLst>
            </p:cNvPr>
            <p:cNvSpPr>
              <a:spLocks/>
            </p:cNvSpPr>
            <p:nvPr/>
          </p:nvSpPr>
          <p:spPr bwMode="auto">
            <a:xfrm>
              <a:off x="948072" y="899691"/>
              <a:ext cx="48279" cy="461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0" name="Freeform 363">
              <a:extLst>
                <a:ext uri="{FF2B5EF4-FFF2-40B4-BE49-F238E27FC236}">
                  <a16:creationId xmlns:a16="http://schemas.microsoft.com/office/drawing/2014/main" xmlns="" id="{4678BC17-7A7C-8241-43E7-A09E9AC88E56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704" y="968960"/>
              <a:ext cx="48279" cy="48279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5 h 1094"/>
                <a:gd name="T4" fmla="*/ 900 w 1095"/>
                <a:gd name="T5" fmla="*/ 195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1" name="Freeform 364">
              <a:extLst>
                <a:ext uri="{FF2B5EF4-FFF2-40B4-BE49-F238E27FC236}">
                  <a16:creationId xmlns:a16="http://schemas.microsoft.com/office/drawing/2014/main" xmlns="" id="{C91904B7-C386-5924-905D-B082B60DA1EC}"/>
                </a:ext>
              </a:extLst>
            </p:cNvPr>
            <p:cNvSpPr>
              <a:spLocks/>
            </p:cNvSpPr>
            <p:nvPr/>
          </p:nvSpPr>
          <p:spPr bwMode="auto">
            <a:xfrm>
              <a:off x="805336" y="1040328"/>
              <a:ext cx="48279" cy="48279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6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2" name="Freeform 365">
              <a:extLst>
                <a:ext uri="{FF2B5EF4-FFF2-40B4-BE49-F238E27FC236}">
                  <a16:creationId xmlns:a16="http://schemas.microsoft.com/office/drawing/2014/main" xmlns="" id="{BB914137-EA13-87D5-5DB6-B230E250DF19}"/>
                </a:ext>
              </a:extLst>
            </p:cNvPr>
            <p:cNvSpPr>
              <a:spLocks/>
            </p:cNvSpPr>
            <p:nvPr/>
          </p:nvSpPr>
          <p:spPr bwMode="auto">
            <a:xfrm>
              <a:off x="733969" y="1111695"/>
              <a:ext cx="48279" cy="48279"/>
            </a:xfrm>
            <a:custGeom>
              <a:avLst/>
              <a:gdLst>
                <a:gd name="T0" fmla="*/ 194 w 1094"/>
                <a:gd name="T1" fmla="*/ 899 h 1094"/>
                <a:gd name="T2" fmla="*/ 194 w 1094"/>
                <a:gd name="T3" fmla="*/ 194 h 1094"/>
                <a:gd name="T4" fmla="*/ 899 w 1094"/>
                <a:gd name="T5" fmla="*/ 194 h 1094"/>
                <a:gd name="T6" fmla="*/ 899 w 1094"/>
                <a:gd name="T7" fmla="*/ 899 h 1094"/>
                <a:gd name="T8" fmla="*/ 194 w 1094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3" name="Freeform 377">
              <a:extLst>
                <a:ext uri="{FF2B5EF4-FFF2-40B4-BE49-F238E27FC236}">
                  <a16:creationId xmlns:a16="http://schemas.microsoft.com/office/drawing/2014/main" xmlns="" id="{4742C9C2-608E-692F-BB09-57128367389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44036" y="486180"/>
              <a:ext cx="48279" cy="482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4" name="Freeform 378">
              <a:extLst>
                <a:ext uri="{FF2B5EF4-FFF2-40B4-BE49-F238E27FC236}">
                  <a16:creationId xmlns:a16="http://schemas.microsoft.com/office/drawing/2014/main" xmlns="" id="{536B8F9C-F0E8-3890-EF5B-50BA00B36D1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4769" y="557547"/>
              <a:ext cx="46179" cy="461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5" name="Oval 379">
              <a:extLst>
                <a:ext uri="{FF2B5EF4-FFF2-40B4-BE49-F238E27FC236}">
                  <a16:creationId xmlns:a16="http://schemas.microsoft.com/office/drawing/2014/main" xmlns="" id="{44768065-8438-AE75-63D6-6DBDD77D85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5499" y="628915"/>
              <a:ext cx="44081" cy="44081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6" name="Oval 380">
              <a:extLst>
                <a:ext uri="{FF2B5EF4-FFF2-40B4-BE49-F238E27FC236}">
                  <a16:creationId xmlns:a16="http://schemas.microsoft.com/office/drawing/2014/main" xmlns="" id="{72D4F311-BE56-9069-27AD-E2C89AD2B8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4132" y="700282"/>
              <a:ext cx="44081" cy="44081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7" name="Freeform 381">
              <a:extLst>
                <a:ext uri="{FF2B5EF4-FFF2-40B4-BE49-F238E27FC236}">
                  <a16:creationId xmlns:a16="http://schemas.microsoft.com/office/drawing/2014/main" xmlns="" id="{1C5B0E32-51A4-3BE7-4707-6BDF36C2B1A9}"/>
                </a:ext>
              </a:extLst>
            </p:cNvPr>
            <p:cNvSpPr>
              <a:spLocks/>
            </p:cNvSpPr>
            <p:nvPr/>
          </p:nvSpPr>
          <p:spPr bwMode="auto">
            <a:xfrm>
              <a:off x="960666" y="769550"/>
              <a:ext cx="48279" cy="482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8" name="Freeform 382">
              <a:extLst>
                <a:ext uri="{FF2B5EF4-FFF2-40B4-BE49-F238E27FC236}">
                  <a16:creationId xmlns:a16="http://schemas.microsoft.com/office/drawing/2014/main" xmlns="" id="{79E9EF0E-F07F-9F1E-3D8B-D41210AAC5C0}"/>
                </a:ext>
              </a:extLst>
            </p:cNvPr>
            <p:cNvSpPr>
              <a:spLocks/>
            </p:cNvSpPr>
            <p:nvPr/>
          </p:nvSpPr>
          <p:spPr bwMode="auto">
            <a:xfrm>
              <a:off x="889298" y="840918"/>
              <a:ext cx="48279" cy="482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9" name="Freeform 383">
              <a:extLst>
                <a:ext uri="{FF2B5EF4-FFF2-40B4-BE49-F238E27FC236}">
                  <a16:creationId xmlns:a16="http://schemas.microsoft.com/office/drawing/2014/main" xmlns="" id="{972DFF73-5904-6E5A-3505-C28A7A6FDC8B}"/>
                </a:ext>
              </a:extLst>
            </p:cNvPr>
            <p:cNvSpPr>
              <a:spLocks/>
            </p:cNvSpPr>
            <p:nvPr/>
          </p:nvSpPr>
          <p:spPr bwMode="auto">
            <a:xfrm>
              <a:off x="817931" y="912285"/>
              <a:ext cx="48279" cy="482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0" name="Freeform 384">
              <a:extLst>
                <a:ext uri="{FF2B5EF4-FFF2-40B4-BE49-F238E27FC236}">
                  <a16:creationId xmlns:a16="http://schemas.microsoft.com/office/drawing/2014/main" xmlns="" id="{12E19EF4-94BC-CE4F-A985-57E4D354CFE1}"/>
                </a:ext>
              </a:extLst>
            </p:cNvPr>
            <p:cNvSpPr>
              <a:spLocks/>
            </p:cNvSpPr>
            <p:nvPr/>
          </p:nvSpPr>
          <p:spPr bwMode="auto">
            <a:xfrm>
              <a:off x="748662" y="983653"/>
              <a:ext cx="46179" cy="461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1" name="Freeform 385">
              <a:extLst>
                <a:ext uri="{FF2B5EF4-FFF2-40B4-BE49-F238E27FC236}">
                  <a16:creationId xmlns:a16="http://schemas.microsoft.com/office/drawing/2014/main" xmlns="" id="{01352EA4-E9A5-FD33-6D6F-2D35E23DC1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77294" y="1052922"/>
              <a:ext cx="46179" cy="48279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900 w 1094"/>
                <a:gd name="T5" fmla="*/ 195 h 1094"/>
                <a:gd name="T6" fmla="*/ 900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2" name="Freeform 397">
              <a:extLst>
                <a:ext uri="{FF2B5EF4-FFF2-40B4-BE49-F238E27FC236}">
                  <a16:creationId xmlns:a16="http://schemas.microsoft.com/office/drawing/2014/main" xmlns="" id="{4ABA7B97-421B-10BD-0907-77271FA4F2A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7363" y="427407"/>
              <a:ext cx="48279" cy="482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3" name="Freeform 398">
              <a:extLst>
                <a:ext uri="{FF2B5EF4-FFF2-40B4-BE49-F238E27FC236}">
                  <a16:creationId xmlns:a16="http://schemas.microsoft.com/office/drawing/2014/main" xmlns="" id="{C971D612-B534-A887-C442-3E2A8DF0021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5995" y="498774"/>
              <a:ext cx="48279" cy="482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4" name="Oval 399">
              <a:extLst>
                <a:ext uri="{FF2B5EF4-FFF2-40B4-BE49-F238E27FC236}">
                  <a16:creationId xmlns:a16="http://schemas.microsoft.com/office/drawing/2014/main" xmlns="" id="{E7BA39A6-6E4E-654D-9A10-FB4A02CFC8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6726" y="572240"/>
              <a:ext cx="44081" cy="44081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5" name="Oval 400">
              <a:extLst>
                <a:ext uri="{FF2B5EF4-FFF2-40B4-BE49-F238E27FC236}">
                  <a16:creationId xmlns:a16="http://schemas.microsoft.com/office/drawing/2014/main" xmlns="" id="{42521440-F042-D267-2E68-1D377B00B7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5359" y="643608"/>
              <a:ext cx="44081" cy="41981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6" name="Freeform 401">
              <a:extLst>
                <a:ext uri="{FF2B5EF4-FFF2-40B4-BE49-F238E27FC236}">
                  <a16:creationId xmlns:a16="http://schemas.microsoft.com/office/drawing/2014/main" xmlns="" id="{DE249E6D-5F00-09DB-7723-FA5B15A93ECC}"/>
                </a:ext>
              </a:extLst>
            </p:cNvPr>
            <p:cNvSpPr>
              <a:spLocks/>
            </p:cNvSpPr>
            <p:nvPr/>
          </p:nvSpPr>
          <p:spPr bwMode="auto">
            <a:xfrm>
              <a:off x="901893" y="710777"/>
              <a:ext cx="48279" cy="48279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6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7" name="Freeform 402">
              <a:extLst>
                <a:ext uri="{FF2B5EF4-FFF2-40B4-BE49-F238E27FC236}">
                  <a16:creationId xmlns:a16="http://schemas.microsoft.com/office/drawing/2014/main" xmlns="" id="{47C9754E-5BFD-E9D7-0B38-553FB7AF6EC2}"/>
                </a:ext>
              </a:extLst>
            </p:cNvPr>
            <p:cNvSpPr>
              <a:spLocks/>
            </p:cNvSpPr>
            <p:nvPr/>
          </p:nvSpPr>
          <p:spPr bwMode="auto">
            <a:xfrm>
              <a:off x="832623" y="782145"/>
              <a:ext cx="46179" cy="48279"/>
            </a:xfrm>
            <a:custGeom>
              <a:avLst/>
              <a:gdLst>
                <a:gd name="T0" fmla="*/ 194 w 1094"/>
                <a:gd name="T1" fmla="*/ 899 h 1094"/>
                <a:gd name="T2" fmla="*/ 194 w 1094"/>
                <a:gd name="T3" fmla="*/ 194 h 1094"/>
                <a:gd name="T4" fmla="*/ 899 w 1094"/>
                <a:gd name="T5" fmla="*/ 194 h 1094"/>
                <a:gd name="T6" fmla="*/ 899 w 1094"/>
                <a:gd name="T7" fmla="*/ 899 h 1094"/>
                <a:gd name="T8" fmla="*/ 194 w 1094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8" name="Freeform 403">
              <a:extLst>
                <a:ext uri="{FF2B5EF4-FFF2-40B4-BE49-F238E27FC236}">
                  <a16:creationId xmlns:a16="http://schemas.microsoft.com/office/drawing/2014/main" xmlns="" id="{D68B6014-6AFD-1071-36A3-B3B841AE2AE1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56" y="853512"/>
              <a:ext cx="48279" cy="482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6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9" name="Freeform 404">
              <a:extLst>
                <a:ext uri="{FF2B5EF4-FFF2-40B4-BE49-F238E27FC236}">
                  <a16:creationId xmlns:a16="http://schemas.microsoft.com/office/drawing/2014/main" xmlns="" id="{06ACB4F6-B217-4A4A-FE4F-42655A8099C8}"/>
                </a:ext>
              </a:extLst>
            </p:cNvPr>
            <p:cNvSpPr>
              <a:spLocks/>
            </p:cNvSpPr>
            <p:nvPr/>
          </p:nvSpPr>
          <p:spPr bwMode="auto">
            <a:xfrm>
              <a:off x="689888" y="924880"/>
              <a:ext cx="48279" cy="482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0" name="Freeform 405">
              <a:extLst>
                <a:ext uri="{FF2B5EF4-FFF2-40B4-BE49-F238E27FC236}">
                  <a16:creationId xmlns:a16="http://schemas.microsoft.com/office/drawing/2014/main" xmlns="" id="{6A82BED0-FC64-0EF5-B3C4-FF62C7318D5C}"/>
                </a:ext>
              </a:extLst>
            </p:cNvPr>
            <p:cNvSpPr>
              <a:spLocks/>
            </p:cNvSpPr>
            <p:nvPr/>
          </p:nvSpPr>
          <p:spPr bwMode="auto">
            <a:xfrm>
              <a:off x="618521" y="996247"/>
              <a:ext cx="48279" cy="482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1" name="Freeform 418">
              <a:extLst>
                <a:ext uri="{FF2B5EF4-FFF2-40B4-BE49-F238E27FC236}">
                  <a16:creationId xmlns:a16="http://schemas.microsoft.com/office/drawing/2014/main" xmlns="" id="{C9C6E60B-B110-3227-3922-2F838DAB031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8589" y="370732"/>
              <a:ext cx="48278" cy="46179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89" y="1094"/>
                    <a:pt x="195" y="899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2" name="Freeform 419">
              <a:extLst>
                <a:ext uri="{FF2B5EF4-FFF2-40B4-BE49-F238E27FC236}">
                  <a16:creationId xmlns:a16="http://schemas.microsoft.com/office/drawing/2014/main" xmlns="" id="{B5BA9807-B884-9078-73E8-25070EDBD79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7221" y="440001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3" name="Freeform 420">
              <a:extLst>
                <a:ext uri="{FF2B5EF4-FFF2-40B4-BE49-F238E27FC236}">
                  <a16:creationId xmlns:a16="http://schemas.microsoft.com/office/drawing/2014/main" xmlns="" id="{1FC61DF2-6A1B-E5F9-D6A4-2D1FEF81D686}"/>
                </a:ext>
              </a:extLst>
            </p:cNvPr>
            <p:cNvSpPr>
              <a:spLocks/>
            </p:cNvSpPr>
            <p:nvPr/>
          </p:nvSpPr>
          <p:spPr bwMode="auto">
            <a:xfrm>
              <a:off x="985854" y="511368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4" name="Freeform 421">
              <a:extLst>
                <a:ext uri="{FF2B5EF4-FFF2-40B4-BE49-F238E27FC236}">
                  <a16:creationId xmlns:a16="http://schemas.microsoft.com/office/drawing/2014/main" xmlns="" id="{439C43F3-FC84-A807-8213-28209B6179EF}"/>
                </a:ext>
              </a:extLst>
            </p:cNvPr>
            <p:cNvSpPr>
              <a:spLocks/>
            </p:cNvSpPr>
            <p:nvPr/>
          </p:nvSpPr>
          <p:spPr bwMode="auto">
            <a:xfrm>
              <a:off x="916585" y="582736"/>
              <a:ext cx="46179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5" name="Freeform 422">
              <a:extLst>
                <a:ext uri="{FF2B5EF4-FFF2-40B4-BE49-F238E27FC236}">
                  <a16:creationId xmlns:a16="http://schemas.microsoft.com/office/drawing/2014/main" xmlns="" id="{99C8C7B2-9636-AC06-CCBF-51F7F38000B6}"/>
                </a:ext>
              </a:extLst>
            </p:cNvPr>
            <p:cNvSpPr>
              <a:spLocks/>
            </p:cNvSpPr>
            <p:nvPr/>
          </p:nvSpPr>
          <p:spPr bwMode="auto">
            <a:xfrm>
              <a:off x="845218" y="654104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899 w 1094"/>
                <a:gd name="T5" fmla="*/ 195 h 1094"/>
                <a:gd name="T6" fmla="*/ 899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6" name="Oval 423">
              <a:extLst>
                <a:ext uri="{FF2B5EF4-FFF2-40B4-BE49-F238E27FC236}">
                  <a16:creationId xmlns:a16="http://schemas.microsoft.com/office/drawing/2014/main" xmlns="" id="{99AAA264-5744-28EC-D10B-51DCACF565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5949" y="727570"/>
              <a:ext cx="44080" cy="41981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7" name="Freeform 424">
              <a:extLst>
                <a:ext uri="{FF2B5EF4-FFF2-40B4-BE49-F238E27FC236}">
                  <a16:creationId xmlns:a16="http://schemas.microsoft.com/office/drawing/2014/main" xmlns="" id="{1FB0A220-E930-3250-1620-81CC2FDBB1A6}"/>
                </a:ext>
              </a:extLst>
            </p:cNvPr>
            <p:cNvSpPr>
              <a:spLocks/>
            </p:cNvSpPr>
            <p:nvPr/>
          </p:nvSpPr>
          <p:spPr bwMode="auto">
            <a:xfrm>
              <a:off x="702483" y="796839"/>
              <a:ext cx="48278" cy="46179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89" y="1094"/>
                    <a:pt x="195" y="899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8" name="Freeform 425">
              <a:extLst>
                <a:ext uri="{FF2B5EF4-FFF2-40B4-BE49-F238E27FC236}">
                  <a16:creationId xmlns:a16="http://schemas.microsoft.com/office/drawing/2014/main" xmlns="" id="{D80BD686-D806-51FB-70E7-C64E669A81B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115" y="866107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9" name="Freeform 426">
              <a:extLst>
                <a:ext uri="{FF2B5EF4-FFF2-40B4-BE49-F238E27FC236}">
                  <a16:creationId xmlns:a16="http://schemas.microsoft.com/office/drawing/2014/main" xmlns="" id="{2806EB83-A338-5B52-DA93-DBB0E7ABB803}"/>
                </a:ext>
              </a:extLst>
            </p:cNvPr>
            <p:cNvSpPr>
              <a:spLocks/>
            </p:cNvSpPr>
            <p:nvPr/>
          </p:nvSpPr>
          <p:spPr bwMode="auto">
            <a:xfrm>
              <a:off x="559747" y="937475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0" name="Freeform 438">
              <a:extLst>
                <a:ext uri="{FF2B5EF4-FFF2-40B4-BE49-F238E27FC236}">
                  <a16:creationId xmlns:a16="http://schemas.microsoft.com/office/drawing/2014/main" xmlns="" id="{F46D485F-B0A0-0D34-77A8-06E725B6F7F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1915" y="311959"/>
              <a:ext cx="46179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5 h 1094"/>
                <a:gd name="T4" fmla="*/ 900 w 1095"/>
                <a:gd name="T5" fmla="*/ 195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1" name="Freeform 439">
              <a:extLst>
                <a:ext uri="{FF2B5EF4-FFF2-40B4-BE49-F238E27FC236}">
                  <a16:creationId xmlns:a16="http://schemas.microsoft.com/office/drawing/2014/main" xmlns="" id="{519E02D6-2FA5-9C8A-C612-157B5B48E75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0547" y="383327"/>
              <a:ext cx="48278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2" name="Freeform 440">
              <a:extLst>
                <a:ext uri="{FF2B5EF4-FFF2-40B4-BE49-F238E27FC236}">
                  <a16:creationId xmlns:a16="http://schemas.microsoft.com/office/drawing/2014/main" xmlns="" id="{2D764842-B23B-C0C9-67D8-DB26D4B33CBE}"/>
                </a:ext>
              </a:extLst>
            </p:cNvPr>
            <p:cNvSpPr>
              <a:spLocks/>
            </p:cNvSpPr>
            <p:nvPr/>
          </p:nvSpPr>
          <p:spPr bwMode="auto">
            <a:xfrm>
              <a:off x="929180" y="454694"/>
              <a:ext cx="48278" cy="461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6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6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3" name="Freeform 441">
              <a:extLst>
                <a:ext uri="{FF2B5EF4-FFF2-40B4-BE49-F238E27FC236}">
                  <a16:creationId xmlns:a16="http://schemas.microsoft.com/office/drawing/2014/main" xmlns="" id="{35743773-847F-1426-2909-B261004ABFEC}"/>
                </a:ext>
              </a:extLst>
            </p:cNvPr>
            <p:cNvSpPr>
              <a:spLocks/>
            </p:cNvSpPr>
            <p:nvPr/>
          </p:nvSpPr>
          <p:spPr bwMode="auto">
            <a:xfrm>
              <a:off x="857812" y="523963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4" name="Freeform 442">
              <a:extLst>
                <a:ext uri="{FF2B5EF4-FFF2-40B4-BE49-F238E27FC236}">
                  <a16:creationId xmlns:a16="http://schemas.microsoft.com/office/drawing/2014/main" xmlns="" id="{86BE6251-6C48-E714-50F3-311265FB95D0}"/>
                </a:ext>
              </a:extLst>
            </p:cNvPr>
            <p:cNvSpPr>
              <a:spLocks/>
            </p:cNvSpPr>
            <p:nvPr/>
          </p:nvSpPr>
          <p:spPr bwMode="auto">
            <a:xfrm>
              <a:off x="786444" y="595330"/>
              <a:ext cx="48278" cy="48278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5" name="Oval 443">
              <a:extLst>
                <a:ext uri="{FF2B5EF4-FFF2-40B4-BE49-F238E27FC236}">
                  <a16:creationId xmlns:a16="http://schemas.microsoft.com/office/drawing/2014/main" xmlns="" id="{C0A71765-8AEC-FE6B-E6EE-03BA817CE7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176" y="668797"/>
              <a:ext cx="44080" cy="44080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6" name="Oval 444">
              <a:extLst>
                <a:ext uri="{FF2B5EF4-FFF2-40B4-BE49-F238E27FC236}">
                  <a16:creationId xmlns:a16="http://schemas.microsoft.com/office/drawing/2014/main" xmlns="" id="{F77ED4E7-D1A6-4ED0-AD4B-E61B033C41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7907" y="740164"/>
              <a:ext cx="41981" cy="44080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7" name="Freeform 445">
              <a:extLst>
                <a:ext uri="{FF2B5EF4-FFF2-40B4-BE49-F238E27FC236}">
                  <a16:creationId xmlns:a16="http://schemas.microsoft.com/office/drawing/2014/main" xmlns="" id="{F165808C-1928-06AF-CE02-CA6047F40C6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441" y="809433"/>
              <a:ext cx="48278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8" name="Freeform 446">
              <a:extLst>
                <a:ext uri="{FF2B5EF4-FFF2-40B4-BE49-F238E27FC236}">
                  <a16:creationId xmlns:a16="http://schemas.microsoft.com/office/drawing/2014/main" xmlns="" id="{75061765-DA4D-4305-C57F-F1CEA948E99C}"/>
                </a:ext>
              </a:extLst>
            </p:cNvPr>
            <p:cNvSpPr>
              <a:spLocks/>
            </p:cNvSpPr>
            <p:nvPr/>
          </p:nvSpPr>
          <p:spPr bwMode="auto">
            <a:xfrm>
              <a:off x="503073" y="880800"/>
              <a:ext cx="48278" cy="46179"/>
            </a:xfrm>
            <a:custGeom>
              <a:avLst/>
              <a:gdLst>
                <a:gd name="T0" fmla="*/ 194 w 1094"/>
                <a:gd name="T1" fmla="*/ 899 h 1094"/>
                <a:gd name="T2" fmla="*/ 194 w 1094"/>
                <a:gd name="T3" fmla="*/ 194 h 1094"/>
                <a:gd name="T4" fmla="*/ 899 w 1094"/>
                <a:gd name="T5" fmla="*/ 194 h 1094"/>
                <a:gd name="T6" fmla="*/ 899 w 1094"/>
                <a:gd name="T7" fmla="*/ 899 h 1094"/>
                <a:gd name="T8" fmla="*/ 194 w 1094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9" name="Freeform 458">
              <a:extLst>
                <a:ext uri="{FF2B5EF4-FFF2-40B4-BE49-F238E27FC236}">
                  <a16:creationId xmlns:a16="http://schemas.microsoft.com/office/drawing/2014/main" xmlns="" id="{85DC8E40-8EEE-B543-7D55-EF3692FEBD3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3141" y="253186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0" name="Freeform 459">
              <a:extLst>
                <a:ext uri="{FF2B5EF4-FFF2-40B4-BE49-F238E27FC236}">
                  <a16:creationId xmlns:a16="http://schemas.microsoft.com/office/drawing/2014/main" xmlns="" id="{D4FF938E-5C08-1F2F-118A-37773A61A290}"/>
                </a:ext>
              </a:extLst>
            </p:cNvPr>
            <p:cNvSpPr>
              <a:spLocks/>
            </p:cNvSpPr>
            <p:nvPr/>
          </p:nvSpPr>
          <p:spPr bwMode="auto">
            <a:xfrm>
              <a:off x="941774" y="324553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899 w 1094"/>
                <a:gd name="T5" fmla="*/ 195 h 1094"/>
                <a:gd name="T6" fmla="*/ 899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1" name="Freeform 460">
              <a:extLst>
                <a:ext uri="{FF2B5EF4-FFF2-40B4-BE49-F238E27FC236}">
                  <a16:creationId xmlns:a16="http://schemas.microsoft.com/office/drawing/2014/main" xmlns="" id="{257217F7-23EC-079D-3AB9-25F64A2E38DA}"/>
                </a:ext>
              </a:extLst>
            </p:cNvPr>
            <p:cNvSpPr>
              <a:spLocks/>
            </p:cNvSpPr>
            <p:nvPr/>
          </p:nvSpPr>
          <p:spPr bwMode="auto">
            <a:xfrm>
              <a:off x="870406" y="395921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4 h 1094"/>
                <a:gd name="T4" fmla="*/ 900 w 1094"/>
                <a:gd name="T5" fmla="*/ 194 h 1094"/>
                <a:gd name="T6" fmla="*/ 900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2" name="Freeform 461">
              <a:extLst>
                <a:ext uri="{FF2B5EF4-FFF2-40B4-BE49-F238E27FC236}">
                  <a16:creationId xmlns:a16="http://schemas.microsoft.com/office/drawing/2014/main" xmlns="" id="{938066A2-2606-A76F-FA7D-66E88162B450}"/>
                </a:ext>
              </a:extLst>
            </p:cNvPr>
            <p:cNvSpPr>
              <a:spLocks/>
            </p:cNvSpPr>
            <p:nvPr/>
          </p:nvSpPr>
          <p:spPr bwMode="auto">
            <a:xfrm>
              <a:off x="799039" y="467288"/>
              <a:ext cx="48278" cy="48278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89" y="1094"/>
                    <a:pt x="195" y="899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3" name="Freeform 462">
              <a:extLst>
                <a:ext uri="{FF2B5EF4-FFF2-40B4-BE49-F238E27FC236}">
                  <a16:creationId xmlns:a16="http://schemas.microsoft.com/office/drawing/2014/main" xmlns="" id="{41B04CFD-12F5-F616-40AF-0F07A8B698E6}"/>
                </a:ext>
              </a:extLst>
            </p:cNvPr>
            <p:cNvSpPr>
              <a:spLocks/>
            </p:cNvSpPr>
            <p:nvPr/>
          </p:nvSpPr>
          <p:spPr bwMode="auto">
            <a:xfrm>
              <a:off x="729770" y="538656"/>
              <a:ext cx="46179" cy="461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4" name="Freeform 463">
              <a:extLst>
                <a:ext uri="{FF2B5EF4-FFF2-40B4-BE49-F238E27FC236}">
                  <a16:creationId xmlns:a16="http://schemas.microsoft.com/office/drawing/2014/main" xmlns="" id="{81D2C0BA-E2A1-E4F4-D0C0-A8093A4DF42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8403" y="607925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5" name="Freeform 464">
              <a:extLst>
                <a:ext uri="{FF2B5EF4-FFF2-40B4-BE49-F238E27FC236}">
                  <a16:creationId xmlns:a16="http://schemas.microsoft.com/office/drawing/2014/main" xmlns="" id="{9B25DCC9-9F98-FDEF-C71A-58FB0C3F0141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035" y="679292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6" name="Freeform 465">
              <a:extLst>
                <a:ext uri="{FF2B5EF4-FFF2-40B4-BE49-F238E27FC236}">
                  <a16:creationId xmlns:a16="http://schemas.microsoft.com/office/drawing/2014/main" xmlns="" id="{89DD0ECC-102A-BAF2-FF07-AAA06A5C7D84}"/>
                </a:ext>
              </a:extLst>
            </p:cNvPr>
            <p:cNvSpPr>
              <a:spLocks/>
            </p:cNvSpPr>
            <p:nvPr/>
          </p:nvSpPr>
          <p:spPr bwMode="auto">
            <a:xfrm>
              <a:off x="515667" y="750660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899 w 1094"/>
                <a:gd name="T5" fmla="*/ 195 h 1094"/>
                <a:gd name="T6" fmla="*/ 899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7" name="Freeform 466">
              <a:extLst>
                <a:ext uri="{FF2B5EF4-FFF2-40B4-BE49-F238E27FC236}">
                  <a16:creationId xmlns:a16="http://schemas.microsoft.com/office/drawing/2014/main" xmlns="" id="{CC35C2AA-9CA3-5ABE-B195-EB84454B1972}"/>
                </a:ext>
              </a:extLst>
            </p:cNvPr>
            <p:cNvSpPr>
              <a:spLocks/>
            </p:cNvSpPr>
            <p:nvPr/>
          </p:nvSpPr>
          <p:spPr bwMode="auto">
            <a:xfrm>
              <a:off x="444300" y="822027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4 h 1094"/>
                <a:gd name="T4" fmla="*/ 900 w 1094"/>
                <a:gd name="T5" fmla="*/ 194 h 1094"/>
                <a:gd name="T6" fmla="*/ 900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8" name="Freeform 478">
              <a:extLst>
                <a:ext uri="{FF2B5EF4-FFF2-40B4-BE49-F238E27FC236}">
                  <a16:creationId xmlns:a16="http://schemas.microsoft.com/office/drawing/2014/main" xmlns="" id="{88C2C4BB-0279-23F7-82E6-89E9DA236A34}"/>
                </a:ext>
              </a:extLst>
            </p:cNvPr>
            <p:cNvSpPr>
              <a:spLocks/>
            </p:cNvSpPr>
            <p:nvPr/>
          </p:nvSpPr>
          <p:spPr bwMode="auto">
            <a:xfrm>
              <a:off x="954368" y="196512"/>
              <a:ext cx="48278" cy="461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9" name="Freeform 479">
              <a:extLst>
                <a:ext uri="{FF2B5EF4-FFF2-40B4-BE49-F238E27FC236}">
                  <a16:creationId xmlns:a16="http://schemas.microsoft.com/office/drawing/2014/main" xmlns="" id="{8F9ACCEF-994B-ED88-D670-715577FEA882}"/>
                </a:ext>
              </a:extLst>
            </p:cNvPr>
            <p:cNvSpPr>
              <a:spLocks/>
            </p:cNvSpPr>
            <p:nvPr/>
          </p:nvSpPr>
          <p:spPr bwMode="auto">
            <a:xfrm>
              <a:off x="885100" y="267879"/>
              <a:ext cx="46179" cy="461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0" name="Freeform 480">
              <a:extLst>
                <a:ext uri="{FF2B5EF4-FFF2-40B4-BE49-F238E27FC236}">
                  <a16:creationId xmlns:a16="http://schemas.microsoft.com/office/drawing/2014/main" xmlns="" id="{2931D989-9D2D-CC97-F0C0-0CDEF02C26DC}"/>
                </a:ext>
              </a:extLst>
            </p:cNvPr>
            <p:cNvSpPr>
              <a:spLocks/>
            </p:cNvSpPr>
            <p:nvPr/>
          </p:nvSpPr>
          <p:spPr bwMode="auto">
            <a:xfrm>
              <a:off x="813732" y="337148"/>
              <a:ext cx="46179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1" name="Freeform 481">
              <a:extLst>
                <a:ext uri="{FF2B5EF4-FFF2-40B4-BE49-F238E27FC236}">
                  <a16:creationId xmlns:a16="http://schemas.microsoft.com/office/drawing/2014/main" xmlns="" id="{CFDADEFF-A640-1D23-83F1-8A0BDCA08593}"/>
                </a:ext>
              </a:extLst>
            </p:cNvPr>
            <p:cNvSpPr>
              <a:spLocks/>
            </p:cNvSpPr>
            <p:nvPr/>
          </p:nvSpPr>
          <p:spPr bwMode="auto">
            <a:xfrm>
              <a:off x="742364" y="408515"/>
              <a:ext cx="48278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5 h 1094"/>
                <a:gd name="T4" fmla="*/ 900 w 1095"/>
                <a:gd name="T5" fmla="*/ 195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2" name="Freeform 482">
              <a:extLst>
                <a:ext uri="{FF2B5EF4-FFF2-40B4-BE49-F238E27FC236}">
                  <a16:creationId xmlns:a16="http://schemas.microsoft.com/office/drawing/2014/main" xmlns="" id="{BA9A698C-677C-248F-AE10-8181AE1B02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70997" y="479883"/>
              <a:ext cx="48278" cy="48278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3" name="Freeform 483">
              <a:extLst>
                <a:ext uri="{FF2B5EF4-FFF2-40B4-BE49-F238E27FC236}">
                  <a16:creationId xmlns:a16="http://schemas.microsoft.com/office/drawing/2014/main" xmlns="" id="{1A1C9D10-D20A-8A9F-6C3B-6CEDFA573DC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629" y="551250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12" name="Freeform 484">
              <a:extLst>
                <a:ext uri="{FF2B5EF4-FFF2-40B4-BE49-F238E27FC236}">
                  <a16:creationId xmlns:a16="http://schemas.microsoft.com/office/drawing/2014/main" xmlns="" id="{7498548A-2CB2-2B30-18A0-0E870C628AC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262" y="622618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13" name="Freeform 485">
              <a:extLst>
                <a:ext uri="{FF2B5EF4-FFF2-40B4-BE49-F238E27FC236}">
                  <a16:creationId xmlns:a16="http://schemas.microsoft.com/office/drawing/2014/main" xmlns="" id="{66111AA8-8F17-2341-5600-5BA6C2A37B35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894" y="693985"/>
              <a:ext cx="48278" cy="461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14" name="Oval 486">
              <a:extLst>
                <a:ext uri="{FF2B5EF4-FFF2-40B4-BE49-F238E27FC236}">
                  <a16:creationId xmlns:a16="http://schemas.microsoft.com/office/drawing/2014/main" xmlns="" id="{630C837F-F727-E07D-943B-576A3B55E6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9725" y="765353"/>
              <a:ext cx="41981" cy="44080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15" name="Oval 498">
              <a:extLst>
                <a:ext uri="{FF2B5EF4-FFF2-40B4-BE49-F238E27FC236}">
                  <a16:creationId xmlns:a16="http://schemas.microsoft.com/office/drawing/2014/main" xmlns="" id="{F9B76043-102A-30F4-16C1-0577292E27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9793" y="139837"/>
              <a:ext cx="44080" cy="44080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16" name="Oval 499">
              <a:extLst>
                <a:ext uri="{FF2B5EF4-FFF2-40B4-BE49-F238E27FC236}">
                  <a16:creationId xmlns:a16="http://schemas.microsoft.com/office/drawing/2014/main" xmlns="" id="{B10624DB-13CC-2536-7999-EEC7CF5C10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8425" y="211205"/>
              <a:ext cx="44080" cy="44080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17" name="Freeform 500">
              <a:extLst>
                <a:ext uri="{FF2B5EF4-FFF2-40B4-BE49-F238E27FC236}">
                  <a16:creationId xmlns:a16="http://schemas.microsoft.com/office/drawing/2014/main" xmlns="" id="{6A3BDCE4-5381-C3E4-1CC3-524078674070}"/>
                </a:ext>
              </a:extLst>
            </p:cNvPr>
            <p:cNvSpPr>
              <a:spLocks/>
            </p:cNvSpPr>
            <p:nvPr/>
          </p:nvSpPr>
          <p:spPr bwMode="auto">
            <a:xfrm>
              <a:off x="754959" y="280473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18" name="Freeform 501">
              <a:extLst>
                <a:ext uri="{FF2B5EF4-FFF2-40B4-BE49-F238E27FC236}">
                  <a16:creationId xmlns:a16="http://schemas.microsoft.com/office/drawing/2014/main" xmlns="" id="{58CD9855-A6A4-CC02-3CF3-297A888DEE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83591" y="351841"/>
              <a:ext cx="48278" cy="461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19" name="Freeform 502">
              <a:extLst>
                <a:ext uri="{FF2B5EF4-FFF2-40B4-BE49-F238E27FC236}">
                  <a16:creationId xmlns:a16="http://schemas.microsoft.com/office/drawing/2014/main" xmlns="" id="{E4FA00EE-0D6B-D737-3925-ECDCD4C4C6CA}"/>
                </a:ext>
              </a:extLst>
            </p:cNvPr>
            <p:cNvSpPr>
              <a:spLocks/>
            </p:cNvSpPr>
            <p:nvPr/>
          </p:nvSpPr>
          <p:spPr bwMode="auto">
            <a:xfrm>
              <a:off x="612224" y="421109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899 w 1094"/>
                <a:gd name="T5" fmla="*/ 195 h 1094"/>
                <a:gd name="T6" fmla="*/ 899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20" name="Freeform 503">
              <a:extLst>
                <a:ext uri="{FF2B5EF4-FFF2-40B4-BE49-F238E27FC236}">
                  <a16:creationId xmlns:a16="http://schemas.microsoft.com/office/drawing/2014/main" xmlns="" id="{CA38BA29-80EF-FC02-B981-D886427E8764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955" y="492477"/>
              <a:ext cx="46179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4 h 1094"/>
                <a:gd name="T4" fmla="*/ 900 w 1094"/>
                <a:gd name="T5" fmla="*/ 194 h 1094"/>
                <a:gd name="T6" fmla="*/ 900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21" name="Freeform 504">
              <a:extLst>
                <a:ext uri="{FF2B5EF4-FFF2-40B4-BE49-F238E27FC236}">
                  <a16:creationId xmlns:a16="http://schemas.microsoft.com/office/drawing/2014/main" xmlns="" id="{05E40B12-9037-8D21-3458-389300373D72}"/>
                </a:ext>
              </a:extLst>
            </p:cNvPr>
            <p:cNvSpPr>
              <a:spLocks/>
            </p:cNvSpPr>
            <p:nvPr/>
          </p:nvSpPr>
          <p:spPr bwMode="auto">
            <a:xfrm>
              <a:off x="471587" y="563845"/>
              <a:ext cx="48278" cy="48278"/>
            </a:xfrm>
            <a:custGeom>
              <a:avLst/>
              <a:gdLst>
                <a:gd name="T0" fmla="*/ 195 w 1094"/>
                <a:gd name="T1" fmla="*/ 899 h 1094"/>
                <a:gd name="T2" fmla="*/ 195 w 1094"/>
                <a:gd name="T3" fmla="*/ 194 h 1094"/>
                <a:gd name="T4" fmla="*/ 900 w 1094"/>
                <a:gd name="T5" fmla="*/ 194 h 1094"/>
                <a:gd name="T6" fmla="*/ 900 w 1094"/>
                <a:gd name="T7" fmla="*/ 899 h 1094"/>
                <a:gd name="T8" fmla="*/ 195 w 1094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899"/>
                  </a:cubicBezTo>
                  <a:cubicBezTo>
                    <a:pt x="705" y="1094"/>
                    <a:pt x="389" y="1094"/>
                    <a:pt x="195" y="899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22" name="Freeform 505">
              <a:extLst>
                <a:ext uri="{FF2B5EF4-FFF2-40B4-BE49-F238E27FC236}">
                  <a16:creationId xmlns:a16="http://schemas.microsoft.com/office/drawing/2014/main" xmlns="" id="{E72EFA8B-9FDC-2D13-9B0D-DCD1DC6D449F}"/>
                </a:ext>
              </a:extLst>
            </p:cNvPr>
            <p:cNvSpPr>
              <a:spLocks/>
            </p:cNvSpPr>
            <p:nvPr/>
          </p:nvSpPr>
          <p:spPr bwMode="auto">
            <a:xfrm>
              <a:off x="400220" y="635212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23" name="Freeform 506">
              <a:extLst>
                <a:ext uri="{FF2B5EF4-FFF2-40B4-BE49-F238E27FC236}">
                  <a16:creationId xmlns:a16="http://schemas.microsoft.com/office/drawing/2014/main" xmlns="" id="{CF0E457F-7853-51DD-F0B0-95BAFA7B3787}"/>
                </a:ext>
              </a:extLst>
            </p:cNvPr>
            <p:cNvSpPr>
              <a:spLocks/>
            </p:cNvSpPr>
            <p:nvPr/>
          </p:nvSpPr>
          <p:spPr bwMode="auto">
            <a:xfrm>
              <a:off x="328852" y="706580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24" name="Oval 518">
              <a:extLst>
                <a:ext uri="{FF2B5EF4-FFF2-40B4-BE49-F238E27FC236}">
                  <a16:creationId xmlns:a16="http://schemas.microsoft.com/office/drawing/2014/main" xmlns="" id="{1576A3BA-CD5B-37C9-9DF5-A4C79D0163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1020" y="81064"/>
              <a:ext cx="44080" cy="44080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25" name="Freeform 519">
              <a:extLst>
                <a:ext uri="{FF2B5EF4-FFF2-40B4-BE49-F238E27FC236}">
                  <a16:creationId xmlns:a16="http://schemas.microsoft.com/office/drawing/2014/main" xmlns="" id="{06880CF8-5943-D23D-B5F2-0CD1AB80D645}"/>
                </a:ext>
              </a:extLst>
            </p:cNvPr>
            <p:cNvSpPr>
              <a:spLocks/>
            </p:cNvSpPr>
            <p:nvPr/>
          </p:nvSpPr>
          <p:spPr bwMode="auto">
            <a:xfrm>
              <a:off x="767553" y="150333"/>
              <a:ext cx="48278" cy="48278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26" name="Freeform 520">
              <a:extLst>
                <a:ext uri="{FF2B5EF4-FFF2-40B4-BE49-F238E27FC236}">
                  <a16:creationId xmlns:a16="http://schemas.microsoft.com/office/drawing/2014/main" xmlns="" id="{A3E174FB-A45B-09A6-D4D1-06D7E95ECAB3}"/>
                </a:ext>
              </a:extLst>
            </p:cNvPr>
            <p:cNvSpPr>
              <a:spLocks/>
            </p:cNvSpPr>
            <p:nvPr/>
          </p:nvSpPr>
          <p:spPr bwMode="auto">
            <a:xfrm>
              <a:off x="696185" y="221700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27" name="Freeform 521">
              <a:extLst>
                <a:ext uri="{FF2B5EF4-FFF2-40B4-BE49-F238E27FC236}">
                  <a16:creationId xmlns:a16="http://schemas.microsoft.com/office/drawing/2014/main" xmlns="" id="{FF6EF676-6E1D-DE92-2124-D833C689FF9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917" y="293068"/>
              <a:ext cx="46179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28" name="Freeform 522">
              <a:extLst>
                <a:ext uri="{FF2B5EF4-FFF2-40B4-BE49-F238E27FC236}">
                  <a16:creationId xmlns:a16="http://schemas.microsoft.com/office/drawing/2014/main" xmlns="" id="{B741EDE7-EAC9-16D7-4A22-1A2C77ED9847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549" y="364435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29" name="Freeform 523">
              <a:extLst>
                <a:ext uri="{FF2B5EF4-FFF2-40B4-BE49-F238E27FC236}">
                  <a16:creationId xmlns:a16="http://schemas.microsoft.com/office/drawing/2014/main" xmlns="" id="{17050C9A-6C6E-1E6A-0A70-FA50A26634FC}"/>
                </a:ext>
              </a:extLst>
            </p:cNvPr>
            <p:cNvSpPr>
              <a:spLocks/>
            </p:cNvSpPr>
            <p:nvPr/>
          </p:nvSpPr>
          <p:spPr bwMode="auto">
            <a:xfrm>
              <a:off x="484182" y="435803"/>
              <a:ext cx="48278" cy="461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30" name="Freeform 524">
              <a:extLst>
                <a:ext uri="{FF2B5EF4-FFF2-40B4-BE49-F238E27FC236}">
                  <a16:creationId xmlns:a16="http://schemas.microsoft.com/office/drawing/2014/main" xmlns="" id="{2F4E8F64-35E7-1E3B-F880-3D267E8AEE9F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814" y="507170"/>
              <a:ext cx="48278" cy="46179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31" name="Freeform 525">
              <a:extLst>
                <a:ext uri="{FF2B5EF4-FFF2-40B4-BE49-F238E27FC236}">
                  <a16:creationId xmlns:a16="http://schemas.microsoft.com/office/drawing/2014/main" xmlns="" id="{211CB874-B910-768F-70D2-7798AB9852D3}"/>
                </a:ext>
              </a:extLst>
            </p:cNvPr>
            <p:cNvSpPr>
              <a:spLocks/>
            </p:cNvSpPr>
            <p:nvPr/>
          </p:nvSpPr>
          <p:spPr bwMode="auto">
            <a:xfrm>
              <a:off x="341447" y="576439"/>
              <a:ext cx="48278" cy="48278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32" name="Freeform 526">
              <a:extLst>
                <a:ext uri="{FF2B5EF4-FFF2-40B4-BE49-F238E27FC236}">
                  <a16:creationId xmlns:a16="http://schemas.microsoft.com/office/drawing/2014/main" xmlns="" id="{18DF2BDE-3CBA-9355-B031-A99C91BB666A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079" y="647806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33" name="Freeform 538">
              <a:extLst>
                <a:ext uri="{FF2B5EF4-FFF2-40B4-BE49-F238E27FC236}">
                  <a16:creationId xmlns:a16="http://schemas.microsoft.com/office/drawing/2014/main" xmlns="" id="{3EF67B3E-0F95-E04A-96AC-6EC4D68F4D14}"/>
                </a:ext>
              </a:extLst>
            </p:cNvPr>
            <p:cNvSpPr>
              <a:spLocks/>
            </p:cNvSpPr>
            <p:nvPr/>
          </p:nvSpPr>
          <p:spPr bwMode="auto">
            <a:xfrm>
              <a:off x="782246" y="22291"/>
              <a:ext cx="46179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4" name="Freeform 539">
              <a:extLst>
                <a:ext uri="{FF2B5EF4-FFF2-40B4-BE49-F238E27FC236}">
                  <a16:creationId xmlns:a16="http://schemas.microsoft.com/office/drawing/2014/main" xmlns="" id="{5A008363-D9EB-C6F5-6587-C514795A0C7C}"/>
                </a:ext>
              </a:extLst>
            </p:cNvPr>
            <p:cNvSpPr>
              <a:spLocks/>
            </p:cNvSpPr>
            <p:nvPr/>
          </p:nvSpPr>
          <p:spPr bwMode="auto">
            <a:xfrm>
              <a:off x="710879" y="93658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899 w 1094"/>
                <a:gd name="T5" fmla="*/ 195 h 1094"/>
                <a:gd name="T6" fmla="*/ 899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5" name="Oval 540">
              <a:extLst>
                <a:ext uri="{FF2B5EF4-FFF2-40B4-BE49-F238E27FC236}">
                  <a16:creationId xmlns:a16="http://schemas.microsoft.com/office/drawing/2014/main" xmlns="" id="{CC6EE4F3-8370-FC78-51CE-111BE026E9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1610" y="167125"/>
              <a:ext cx="44080" cy="41981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6" name="Oval 541">
              <a:extLst>
                <a:ext uri="{FF2B5EF4-FFF2-40B4-BE49-F238E27FC236}">
                  <a16:creationId xmlns:a16="http://schemas.microsoft.com/office/drawing/2014/main" xmlns="" id="{D770198F-92FC-F7E3-9745-4E57351A07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243" y="236393"/>
              <a:ext cx="44080" cy="44080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7" name="Freeform 542">
              <a:extLst>
                <a:ext uri="{FF2B5EF4-FFF2-40B4-BE49-F238E27FC236}">
                  <a16:creationId xmlns:a16="http://schemas.microsoft.com/office/drawing/2014/main" xmlns="" id="{80DB5345-EBF3-4AC5-E802-746BB966C680}"/>
                </a:ext>
              </a:extLst>
            </p:cNvPr>
            <p:cNvSpPr>
              <a:spLocks/>
            </p:cNvSpPr>
            <p:nvPr/>
          </p:nvSpPr>
          <p:spPr bwMode="auto">
            <a:xfrm>
              <a:off x="496776" y="305662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8" name="Freeform 543">
              <a:extLst>
                <a:ext uri="{FF2B5EF4-FFF2-40B4-BE49-F238E27FC236}">
                  <a16:creationId xmlns:a16="http://schemas.microsoft.com/office/drawing/2014/main" xmlns="" id="{6F53C57B-10FC-3951-B9EB-426CBA7F44B8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408" y="377030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9" name="Freeform 544">
              <a:extLst>
                <a:ext uri="{FF2B5EF4-FFF2-40B4-BE49-F238E27FC236}">
                  <a16:creationId xmlns:a16="http://schemas.microsoft.com/office/drawing/2014/main" xmlns="" id="{096BB954-B033-85C6-D9D0-8BCB852A305E}"/>
                </a:ext>
              </a:extLst>
            </p:cNvPr>
            <p:cNvSpPr>
              <a:spLocks/>
            </p:cNvSpPr>
            <p:nvPr/>
          </p:nvSpPr>
          <p:spPr bwMode="auto">
            <a:xfrm>
              <a:off x="356140" y="448397"/>
              <a:ext cx="46179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0" name="Freeform 545">
              <a:extLst>
                <a:ext uri="{FF2B5EF4-FFF2-40B4-BE49-F238E27FC236}">
                  <a16:creationId xmlns:a16="http://schemas.microsoft.com/office/drawing/2014/main" xmlns="" id="{62636465-3E98-D590-14DB-13675AF9A25E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772" y="519765"/>
              <a:ext cx="46179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5 h 1094"/>
                <a:gd name="T4" fmla="*/ 900 w 1095"/>
                <a:gd name="T5" fmla="*/ 195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1" name="Freeform 546">
              <a:extLst>
                <a:ext uri="{FF2B5EF4-FFF2-40B4-BE49-F238E27FC236}">
                  <a16:creationId xmlns:a16="http://schemas.microsoft.com/office/drawing/2014/main" xmlns="" id="{605BDC6C-3460-4679-2776-3D5BD8825AD9}"/>
                </a:ext>
              </a:extLst>
            </p:cNvPr>
            <p:cNvSpPr>
              <a:spLocks/>
            </p:cNvSpPr>
            <p:nvPr/>
          </p:nvSpPr>
          <p:spPr bwMode="auto">
            <a:xfrm>
              <a:off x="213405" y="591132"/>
              <a:ext cx="48278" cy="46179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4 h 1094"/>
                <a:gd name="T4" fmla="*/ 900 w 1094"/>
                <a:gd name="T5" fmla="*/ 194 h 1094"/>
                <a:gd name="T6" fmla="*/ 900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2" name="Freeform 558">
              <a:extLst>
                <a:ext uri="{FF2B5EF4-FFF2-40B4-BE49-F238E27FC236}">
                  <a16:creationId xmlns:a16="http://schemas.microsoft.com/office/drawing/2014/main" xmlns="" id="{948EA8D0-4D7E-0FBE-86B0-D9B6009808D2}"/>
                </a:ext>
              </a:extLst>
            </p:cNvPr>
            <p:cNvSpPr>
              <a:spLocks/>
            </p:cNvSpPr>
            <p:nvPr/>
          </p:nvSpPr>
          <p:spPr bwMode="auto">
            <a:xfrm>
              <a:off x="723473" y="-36482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3" name="Freeform 559">
              <a:extLst>
                <a:ext uri="{FF2B5EF4-FFF2-40B4-BE49-F238E27FC236}">
                  <a16:creationId xmlns:a16="http://schemas.microsoft.com/office/drawing/2014/main" xmlns="" id="{ED895A97-5771-5401-F43F-B0621218826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105" y="34885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4" name="Oval 560">
              <a:extLst>
                <a:ext uri="{FF2B5EF4-FFF2-40B4-BE49-F238E27FC236}">
                  <a16:creationId xmlns:a16="http://schemas.microsoft.com/office/drawing/2014/main" xmlns="" id="{0D2BA557-747E-F051-347E-608A3F03FD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2837" y="108352"/>
              <a:ext cx="44080" cy="44080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5" name="Oval 561">
              <a:extLst>
                <a:ext uri="{FF2B5EF4-FFF2-40B4-BE49-F238E27FC236}">
                  <a16:creationId xmlns:a16="http://schemas.microsoft.com/office/drawing/2014/main" xmlns="" id="{2D18EEC6-DE38-814C-3A6B-45608BCC3F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1469" y="179719"/>
              <a:ext cx="44080" cy="44080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6" name="Freeform 562">
              <a:extLst>
                <a:ext uri="{FF2B5EF4-FFF2-40B4-BE49-F238E27FC236}">
                  <a16:creationId xmlns:a16="http://schemas.microsoft.com/office/drawing/2014/main" xmlns="" id="{2D005326-1FF4-CA80-9A97-98307A16D602}"/>
                </a:ext>
              </a:extLst>
            </p:cNvPr>
            <p:cNvSpPr>
              <a:spLocks/>
            </p:cNvSpPr>
            <p:nvPr/>
          </p:nvSpPr>
          <p:spPr bwMode="auto">
            <a:xfrm>
              <a:off x="440102" y="248988"/>
              <a:ext cx="46179" cy="46179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7" name="Freeform 563">
              <a:extLst>
                <a:ext uri="{FF2B5EF4-FFF2-40B4-BE49-F238E27FC236}">
                  <a16:creationId xmlns:a16="http://schemas.microsoft.com/office/drawing/2014/main" xmlns="" id="{4036BFB1-7C8E-AED7-C781-3936E0935D7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734" y="318256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8" name="Freeform 564">
              <a:extLst>
                <a:ext uri="{FF2B5EF4-FFF2-40B4-BE49-F238E27FC236}">
                  <a16:creationId xmlns:a16="http://schemas.microsoft.com/office/drawing/2014/main" xmlns="" id="{F78467D2-14FB-5862-F0B0-E37ECB3970F1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367" y="389624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9" name="Freeform 565">
              <a:extLst>
                <a:ext uri="{FF2B5EF4-FFF2-40B4-BE49-F238E27FC236}">
                  <a16:creationId xmlns:a16="http://schemas.microsoft.com/office/drawing/2014/main" xmlns="" id="{7423615B-382D-4FCF-5B8B-AF180F511E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25999" y="460991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80" name="Freeform 566">
              <a:extLst>
                <a:ext uri="{FF2B5EF4-FFF2-40B4-BE49-F238E27FC236}">
                  <a16:creationId xmlns:a16="http://schemas.microsoft.com/office/drawing/2014/main" xmlns="" id="{02F65D18-3136-4CE6-313A-D622AE91C71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4631" y="532359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81" name="Freeform 578">
              <a:extLst>
                <a:ext uri="{FF2B5EF4-FFF2-40B4-BE49-F238E27FC236}">
                  <a16:creationId xmlns:a16="http://schemas.microsoft.com/office/drawing/2014/main" xmlns="" id="{A61AF5BF-1901-96BC-6D90-F6190FD755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64700" y="-93157"/>
              <a:ext cx="48278" cy="461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82" name="Freeform 579">
              <a:extLst>
                <a:ext uri="{FF2B5EF4-FFF2-40B4-BE49-F238E27FC236}">
                  <a16:creationId xmlns:a16="http://schemas.microsoft.com/office/drawing/2014/main" xmlns="" id="{34160623-06A3-437A-2D68-5F1E98C18E7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3332" y="-23888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83" name="Freeform 580">
              <a:extLst>
                <a:ext uri="{FF2B5EF4-FFF2-40B4-BE49-F238E27FC236}">
                  <a16:creationId xmlns:a16="http://schemas.microsoft.com/office/drawing/2014/main" xmlns="" id="{4EE8ADAE-0CDC-3BA2-C030-89E7E33F0DBD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064" y="47479"/>
              <a:ext cx="46179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84" name="Freeform 581">
              <a:extLst>
                <a:ext uri="{FF2B5EF4-FFF2-40B4-BE49-F238E27FC236}">
                  <a16:creationId xmlns:a16="http://schemas.microsoft.com/office/drawing/2014/main" xmlns="" id="{28C81187-7DDA-38A1-8E76-3C73A151E517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696" y="118847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85" name="Freeform 582">
              <a:extLst>
                <a:ext uri="{FF2B5EF4-FFF2-40B4-BE49-F238E27FC236}">
                  <a16:creationId xmlns:a16="http://schemas.microsoft.com/office/drawing/2014/main" xmlns="" id="{FBCF3FF3-E39E-D81C-AC58-8A8E7A292E98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328" y="190214"/>
              <a:ext cx="48278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5 h 1094"/>
                <a:gd name="T4" fmla="*/ 900 w 1095"/>
                <a:gd name="T5" fmla="*/ 195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86" name="Oval 583">
              <a:extLst>
                <a:ext uri="{FF2B5EF4-FFF2-40B4-BE49-F238E27FC236}">
                  <a16:creationId xmlns:a16="http://schemas.microsoft.com/office/drawing/2014/main" xmlns="" id="{A998484E-3692-1A3D-D808-22F3B19997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2060" y="263681"/>
              <a:ext cx="44080" cy="44080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87" name="Freeform 584">
              <a:extLst>
                <a:ext uri="{FF2B5EF4-FFF2-40B4-BE49-F238E27FC236}">
                  <a16:creationId xmlns:a16="http://schemas.microsoft.com/office/drawing/2014/main" xmlns="" id="{E0C67BE3-ED65-135F-2552-874645F07AA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8593" y="332950"/>
              <a:ext cx="48278" cy="461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88" name="Freeform 585">
              <a:extLst>
                <a:ext uri="{FF2B5EF4-FFF2-40B4-BE49-F238E27FC236}">
                  <a16:creationId xmlns:a16="http://schemas.microsoft.com/office/drawing/2014/main" xmlns="" id="{7DA30882-386B-72AB-B7B7-3D2C7A48B9D2}"/>
                </a:ext>
              </a:extLst>
            </p:cNvPr>
            <p:cNvSpPr>
              <a:spLocks/>
            </p:cNvSpPr>
            <p:nvPr/>
          </p:nvSpPr>
          <p:spPr bwMode="auto">
            <a:xfrm>
              <a:off x="167226" y="404317"/>
              <a:ext cx="48278" cy="461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89" name="Freeform 586">
              <a:extLst>
                <a:ext uri="{FF2B5EF4-FFF2-40B4-BE49-F238E27FC236}">
                  <a16:creationId xmlns:a16="http://schemas.microsoft.com/office/drawing/2014/main" xmlns="" id="{8EC38D66-40C9-3A96-2515-9E9A6C3C1EB7}"/>
                </a:ext>
              </a:extLst>
            </p:cNvPr>
            <p:cNvSpPr>
              <a:spLocks/>
            </p:cNvSpPr>
            <p:nvPr/>
          </p:nvSpPr>
          <p:spPr bwMode="auto">
            <a:xfrm>
              <a:off x="97957" y="473586"/>
              <a:ext cx="46179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90" name="Freeform 598">
              <a:extLst>
                <a:ext uri="{FF2B5EF4-FFF2-40B4-BE49-F238E27FC236}">
                  <a16:creationId xmlns:a16="http://schemas.microsoft.com/office/drawing/2014/main" xmlns="" id="{741430A8-636F-5884-0AAA-41A6A1B29FB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025" y="-151930"/>
              <a:ext cx="48278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91" name="Freeform 599">
              <a:extLst>
                <a:ext uri="{FF2B5EF4-FFF2-40B4-BE49-F238E27FC236}">
                  <a16:creationId xmlns:a16="http://schemas.microsoft.com/office/drawing/2014/main" xmlns="" id="{CD67CD63-DFBF-CED9-D718-937A3A8801B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6658" y="-80562"/>
              <a:ext cx="48278" cy="48278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92" name="Freeform 600">
              <a:extLst>
                <a:ext uri="{FF2B5EF4-FFF2-40B4-BE49-F238E27FC236}">
                  <a16:creationId xmlns:a16="http://schemas.microsoft.com/office/drawing/2014/main" xmlns="" id="{18BB1E91-26C7-1CDA-3BA0-157193C4A26C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290" y="-9195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93" name="Freeform 601">
              <a:extLst>
                <a:ext uri="{FF2B5EF4-FFF2-40B4-BE49-F238E27FC236}">
                  <a16:creationId xmlns:a16="http://schemas.microsoft.com/office/drawing/2014/main" xmlns="" id="{E9AC36B6-D616-CEF9-65A7-C16FC90103A7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923" y="62173"/>
              <a:ext cx="48278" cy="461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94" name="Freeform 602">
              <a:extLst>
                <a:ext uri="{FF2B5EF4-FFF2-40B4-BE49-F238E27FC236}">
                  <a16:creationId xmlns:a16="http://schemas.microsoft.com/office/drawing/2014/main" xmlns="" id="{495DF37B-278C-6A8D-7772-FD21425F3E39}"/>
                </a:ext>
              </a:extLst>
            </p:cNvPr>
            <p:cNvSpPr>
              <a:spLocks/>
            </p:cNvSpPr>
            <p:nvPr/>
          </p:nvSpPr>
          <p:spPr bwMode="auto">
            <a:xfrm>
              <a:off x="322555" y="131441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95" name="Oval 603">
              <a:extLst>
                <a:ext uri="{FF2B5EF4-FFF2-40B4-BE49-F238E27FC236}">
                  <a16:creationId xmlns:a16="http://schemas.microsoft.com/office/drawing/2014/main" xmlns="" id="{30D158E5-50E3-B3A3-9295-0BD986DC80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5386" y="204908"/>
              <a:ext cx="41981" cy="44080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96" name="Oval 604">
              <a:extLst>
                <a:ext uri="{FF2B5EF4-FFF2-40B4-BE49-F238E27FC236}">
                  <a16:creationId xmlns:a16="http://schemas.microsoft.com/office/drawing/2014/main" xmlns="" id="{41406440-072E-0F8F-9FDB-DA56AFDAC4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4018" y="276275"/>
              <a:ext cx="41981" cy="44080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97" name="Freeform 605">
              <a:extLst>
                <a:ext uri="{FF2B5EF4-FFF2-40B4-BE49-F238E27FC236}">
                  <a16:creationId xmlns:a16="http://schemas.microsoft.com/office/drawing/2014/main" xmlns="" id="{1AB5AF0C-74BF-1ABC-4253-B6B6395CE67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552" y="345544"/>
              <a:ext cx="48278" cy="48278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98" name="Freeform 606">
              <a:extLst>
                <a:ext uri="{FF2B5EF4-FFF2-40B4-BE49-F238E27FC236}">
                  <a16:creationId xmlns:a16="http://schemas.microsoft.com/office/drawing/2014/main" xmlns="" id="{3660DCDE-BD71-DA66-C226-2558CDE83C3E}"/>
                </a:ext>
              </a:extLst>
            </p:cNvPr>
            <p:cNvSpPr>
              <a:spLocks/>
            </p:cNvSpPr>
            <p:nvPr/>
          </p:nvSpPr>
          <p:spPr bwMode="auto">
            <a:xfrm>
              <a:off x="39184" y="416911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</p:grpSp>
      <p:pic>
        <p:nvPicPr>
          <p:cNvPr id="103" name="Picture Placeholder 102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5307" y="1481540"/>
            <a:ext cx="3144528" cy="2641250"/>
          </a:xfrm>
          <a:prstGeom prst="roundRect">
            <a:avLst>
              <a:gd name="adj" fmla="val 4347"/>
            </a:avLst>
          </a:prstGeom>
          <a:effectLst>
            <a:softEdge rad="0"/>
          </a:effectLst>
        </p:spPr>
      </p:pic>
      <p:sp>
        <p:nvSpPr>
          <p:cNvPr id="105" name="TextBox 104"/>
          <p:cNvSpPr txBox="1"/>
          <p:nvPr/>
        </p:nvSpPr>
        <p:spPr>
          <a:xfrm>
            <a:off x="719858" y="1241406"/>
            <a:ext cx="489204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800" b="1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Why python over some other languages. </a:t>
            </a:r>
            <a:br>
              <a:rPr lang="en-US" sz="1800" b="1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</a:br>
            <a:r>
              <a:rPr lang="en-US" sz="1800" b="1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Here is why :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14A73E8D-EF2A-4536-AFB2-1CCC61E624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218" y="580770"/>
            <a:ext cx="640135" cy="469433"/>
          </a:xfrm>
          <a:prstGeom prst="rect">
            <a:avLst/>
          </a:prstGeom>
        </p:spPr>
      </p:pic>
      <p:sp>
        <p:nvSpPr>
          <p:cNvPr id="99" name="TextBox 98">
            <a:extLst>
              <a:ext uri="{FF2B5EF4-FFF2-40B4-BE49-F238E27FC236}">
                <a16:creationId xmlns:a16="http://schemas.microsoft.com/office/drawing/2014/main" xmlns="" id="{CCBA443B-3586-4139-9B43-BB6E474C37C2}"/>
              </a:ext>
            </a:extLst>
          </p:cNvPr>
          <p:cNvSpPr txBox="1"/>
          <p:nvPr/>
        </p:nvSpPr>
        <p:spPr>
          <a:xfrm>
            <a:off x="880578" y="565707"/>
            <a:ext cx="3433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Poppins ExtraBold" panose="00000900000000000000" pitchFamily="2" charset="0"/>
                <a:cs typeface="Poppins ExtraBold" panose="00000900000000000000" pitchFamily="2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02318504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123;p6"/>
          <p:cNvSpPr txBox="1">
            <a:spLocks noGrp="1"/>
          </p:cNvSpPr>
          <p:nvPr>
            <p:ph type="body" idx="1"/>
          </p:nvPr>
        </p:nvSpPr>
        <p:spPr>
          <a:xfrm>
            <a:off x="723900" y="2633247"/>
            <a:ext cx="4138259" cy="2182592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Optimized Performance</a:t>
            </a:r>
            <a:r>
              <a:rPr lang="en-US" b="1" dirty="0" smtClean="0"/>
              <a:t>:</a:t>
            </a:r>
          </a:p>
          <a:p>
            <a:pPr indent="0"/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Cross-Platform Compatibility</a:t>
            </a:r>
            <a:r>
              <a:rPr lang="en-US" dirty="0"/>
              <a:t>: </a:t>
            </a:r>
          </a:p>
          <a:p>
            <a:pPr indent="0"/>
            <a:endParaRPr lang="ar-EG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Extensive Functionality</a:t>
            </a:r>
            <a:r>
              <a:rPr lang="en-US" dirty="0" smtClean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ar-EG" b="1" dirty="0" smtClean="0">
                <a:solidFill>
                  <a:schemeClr val="tx1"/>
                </a:solidFill>
              </a:rPr>
              <a:t>                      </a:t>
            </a:r>
            <a:r>
              <a:rPr lang="en-US" b="1" dirty="0" smtClean="0">
                <a:solidFill>
                  <a:schemeClr val="tx1"/>
                </a:solidFill>
              </a:rPr>
              <a:t>Community </a:t>
            </a:r>
            <a:r>
              <a:rPr lang="en-US" b="1" dirty="0">
                <a:solidFill>
                  <a:schemeClr val="tx1"/>
                </a:solidFill>
              </a:rPr>
              <a:t>and Documentation</a:t>
            </a:r>
            <a:r>
              <a:rPr lang="en-US" dirty="0" smtClean="0">
                <a:solidFill>
                  <a:schemeClr val="tx1"/>
                </a:solidFill>
              </a:rPr>
              <a:t>.</a:t>
            </a:r>
            <a:endParaRPr lang="en-US" dirty="0"/>
          </a:p>
          <a:p>
            <a:pPr lvl="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25" name="Google Shape;124;p6"/>
          <p:cNvSpPr txBox="1">
            <a:spLocks noGrp="1"/>
          </p:cNvSpPr>
          <p:nvPr>
            <p:ph type="body" idx="2"/>
          </p:nvPr>
        </p:nvSpPr>
        <p:spPr>
          <a:xfrm>
            <a:off x="4862158" y="2633247"/>
            <a:ext cx="4281841" cy="1655231"/>
          </a:xfrm>
        </p:spPr>
        <p:txBody>
          <a:bodyPr/>
          <a:lstStyle/>
          <a:p>
            <a:pPr lvl="0">
              <a:buFont typeface="Arial" panose="020B0604020202020204" pitchFamily="34" charset="0"/>
              <a:buChar char="•"/>
            </a:pPr>
            <a:r>
              <a:rPr lang="en-US" b="1" dirty="0"/>
              <a:t>Machine Learning and Computer Vision Algorithms</a:t>
            </a:r>
            <a:r>
              <a:rPr lang="en-US" dirty="0"/>
              <a:t>:</a:t>
            </a:r>
          </a:p>
          <a:p>
            <a:pPr lvl="0" indent="0"/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Efficiency and Performance</a:t>
            </a:r>
            <a:r>
              <a:rPr lang="en-US" dirty="0"/>
              <a:t>: outperforming other libraries in terms of speed and accuracy. </a:t>
            </a:r>
          </a:p>
          <a:p>
            <a:pPr indent="0"/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Active Development and Research</a:t>
            </a:r>
            <a:r>
              <a:rPr lang="en-US" dirty="0"/>
              <a:t>.</a:t>
            </a:r>
          </a:p>
          <a:p>
            <a:pPr indent="0"/>
            <a:endParaRPr lang="en-US" dirty="0"/>
          </a:p>
        </p:txBody>
      </p:sp>
      <p:sp>
        <p:nvSpPr>
          <p:cNvPr id="26" name="Google Shape;126;p6"/>
          <p:cNvSpPr txBox="1">
            <a:spLocks noGrp="1"/>
          </p:cNvSpPr>
          <p:nvPr>
            <p:ph type="body" idx="3"/>
          </p:nvPr>
        </p:nvSpPr>
        <p:spPr>
          <a:xfrm>
            <a:off x="723900" y="1687426"/>
            <a:ext cx="2464340" cy="450231"/>
          </a:xfrm>
        </p:spPr>
        <p:txBody>
          <a:bodyPr/>
          <a:lstStyle/>
          <a:p>
            <a:pPr lvl="0"/>
            <a:r>
              <a:rPr lang="en-US" dirty="0"/>
              <a:t>OpenCv</a:t>
            </a:r>
            <a:endParaRPr lang="en-US" b="1" dirty="0"/>
          </a:p>
        </p:txBody>
      </p:sp>
      <p:sp>
        <p:nvSpPr>
          <p:cNvPr id="27" name="Google Shape;127;p6"/>
          <p:cNvSpPr txBox="1">
            <a:spLocks noGrp="1"/>
          </p:cNvSpPr>
          <p:nvPr>
            <p:ph type="body" idx="4"/>
          </p:nvPr>
        </p:nvSpPr>
        <p:spPr>
          <a:xfrm>
            <a:off x="4862159" y="1687425"/>
            <a:ext cx="2464338" cy="450231"/>
          </a:xfrm>
        </p:spPr>
        <p:txBody>
          <a:bodyPr/>
          <a:lstStyle/>
          <a:p>
            <a:pPr lvl="0"/>
            <a:r>
              <a:rPr lang="en-US" dirty="0"/>
              <a:t>Dlib</a:t>
            </a:r>
          </a:p>
        </p:txBody>
      </p:sp>
      <p:sp>
        <p:nvSpPr>
          <p:cNvPr id="28" name="Freeform 352">
            <a:extLst>
              <a:ext uri="{FF2B5EF4-FFF2-40B4-BE49-F238E27FC236}">
                <a16:creationId xmlns:a16="http://schemas.microsoft.com/office/drawing/2014/main" xmlns="" id="{ED8083AB-567C-1E72-A81B-AD2CFE4E1718}"/>
              </a:ext>
            </a:extLst>
          </p:cNvPr>
          <p:cNvSpPr>
            <a:spLocks/>
          </p:cNvSpPr>
          <p:nvPr/>
        </p:nvSpPr>
        <p:spPr bwMode="auto">
          <a:xfrm>
            <a:off x="7326497" y="-644372"/>
            <a:ext cx="2187206" cy="2575530"/>
          </a:xfrm>
          <a:custGeom>
            <a:avLst/>
            <a:gdLst>
              <a:gd name="T0" fmla="*/ 50016 w 50016"/>
              <a:gd name="T1" fmla="*/ 49881 h 58876"/>
              <a:gd name="T2" fmla="*/ 135 w 50016"/>
              <a:gd name="T3" fmla="*/ 0 h 58876"/>
              <a:gd name="T4" fmla="*/ 0 w 50016"/>
              <a:gd name="T5" fmla="*/ 29959 h 58876"/>
              <a:gd name="T6" fmla="*/ 26668 w 50016"/>
              <a:gd name="T7" fmla="*/ 56627 h 58876"/>
              <a:gd name="T8" fmla="*/ 32096 w 50016"/>
              <a:gd name="T9" fmla="*/ 58876 h 58876"/>
              <a:gd name="T10" fmla="*/ 49927 w 50016"/>
              <a:gd name="T11" fmla="*/ 58876 h 58876"/>
              <a:gd name="T12" fmla="*/ 50016 w 50016"/>
              <a:gd name="T13" fmla="*/ 49881 h 588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0016" h="58876">
                <a:moveTo>
                  <a:pt x="50016" y="49881"/>
                </a:moveTo>
                <a:lnTo>
                  <a:pt x="135" y="0"/>
                </a:lnTo>
                <a:lnTo>
                  <a:pt x="0" y="29959"/>
                </a:lnTo>
                <a:lnTo>
                  <a:pt x="26668" y="56627"/>
                </a:lnTo>
                <a:cubicBezTo>
                  <a:pt x="28107" y="58067"/>
                  <a:pt x="30060" y="58876"/>
                  <a:pt x="32096" y="58876"/>
                </a:cubicBezTo>
                <a:lnTo>
                  <a:pt x="49927" y="58876"/>
                </a:lnTo>
                <a:lnTo>
                  <a:pt x="50016" y="49881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29" name="Title 9"/>
          <p:cNvSpPr>
            <a:spLocks noGrp="1"/>
          </p:cNvSpPr>
          <p:nvPr>
            <p:ph type="title"/>
          </p:nvPr>
        </p:nvSpPr>
        <p:spPr>
          <a:xfrm>
            <a:off x="723900" y="552449"/>
            <a:ext cx="7696200" cy="639388"/>
          </a:xfrm>
        </p:spPr>
        <p:txBody>
          <a:bodyPr/>
          <a:lstStyle/>
          <a:p>
            <a:r>
              <a:rPr lang="en-US" dirty="0"/>
              <a:t>Libraries   </a:t>
            </a:r>
          </a:p>
        </p:txBody>
      </p:sp>
      <p:cxnSp>
        <p:nvCxnSpPr>
          <p:cNvPr id="30" name="Straight Connector 29"/>
          <p:cNvCxnSpPr/>
          <p:nvPr/>
        </p:nvCxnSpPr>
        <p:spPr>
          <a:xfrm flipH="1">
            <a:off x="4778935" y="1655098"/>
            <a:ext cx="1" cy="3160742"/>
          </a:xfrm>
          <a:prstGeom prst="line">
            <a:avLst/>
          </a:prstGeom>
          <a:ln>
            <a:solidFill>
              <a:srgbClr val="4C6A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1462" y="833177"/>
            <a:ext cx="1404974" cy="127270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68" t="-1183" r="9108" b="10234"/>
          <a:stretch/>
        </p:blipFill>
        <p:spPr>
          <a:xfrm>
            <a:off x="6207188" y="896798"/>
            <a:ext cx="1591780" cy="120908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867379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2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21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6" presetClass="entr" presetSubtype="2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6" presetClass="entr" presetSubtype="2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6" presetClass="entr" presetSubtype="2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uiExpand="1" build="p"/>
      <p:bldP spid="25" grpId="0" uiExpand="1" build="p"/>
      <p:bldP spid="26" grpId="0" build="p"/>
      <p:bldP spid="27" grpId="0" build="p"/>
      <p:bldP spid="2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26;p6"/>
          <p:cNvSpPr txBox="1">
            <a:spLocks noGrp="1"/>
          </p:cNvSpPr>
          <p:nvPr>
            <p:ph type="body" idx="3"/>
          </p:nvPr>
        </p:nvSpPr>
        <p:spPr>
          <a:xfrm>
            <a:off x="723900" y="1423746"/>
            <a:ext cx="2464340" cy="450231"/>
          </a:xfrm>
        </p:spPr>
        <p:txBody>
          <a:bodyPr/>
          <a:lstStyle/>
          <a:p>
            <a:pPr lvl="0"/>
            <a:r>
              <a:rPr lang="en-US" dirty="0"/>
              <a:t>Imutils</a:t>
            </a:r>
            <a:endParaRPr lang="en-US" b="1" dirty="0"/>
          </a:p>
        </p:txBody>
      </p:sp>
      <p:sp>
        <p:nvSpPr>
          <p:cNvPr id="14" name="Google Shape;127;p6"/>
          <p:cNvSpPr txBox="1">
            <a:spLocks noGrp="1"/>
          </p:cNvSpPr>
          <p:nvPr>
            <p:ph type="body" idx="4"/>
          </p:nvPr>
        </p:nvSpPr>
        <p:spPr>
          <a:xfrm>
            <a:off x="5045039" y="1423746"/>
            <a:ext cx="2464338" cy="451425"/>
          </a:xfrm>
        </p:spPr>
        <p:txBody>
          <a:bodyPr>
            <a:noAutofit/>
          </a:bodyPr>
          <a:lstStyle/>
          <a:p>
            <a:pPr lvl="0"/>
            <a:r>
              <a:rPr lang="en-US" dirty="0"/>
              <a:t>Scipy</a:t>
            </a:r>
          </a:p>
        </p:txBody>
      </p:sp>
      <p:sp>
        <p:nvSpPr>
          <p:cNvPr id="15" name="Freeform 352">
            <a:extLst>
              <a:ext uri="{FF2B5EF4-FFF2-40B4-BE49-F238E27FC236}">
                <a16:creationId xmlns:a16="http://schemas.microsoft.com/office/drawing/2014/main" xmlns="" id="{ED8083AB-567C-1E72-A81B-AD2CFE4E1718}"/>
              </a:ext>
            </a:extLst>
          </p:cNvPr>
          <p:cNvSpPr>
            <a:spLocks/>
          </p:cNvSpPr>
          <p:nvPr/>
        </p:nvSpPr>
        <p:spPr bwMode="auto">
          <a:xfrm>
            <a:off x="7326497" y="-644372"/>
            <a:ext cx="2187206" cy="2575530"/>
          </a:xfrm>
          <a:custGeom>
            <a:avLst/>
            <a:gdLst>
              <a:gd name="T0" fmla="*/ 50016 w 50016"/>
              <a:gd name="T1" fmla="*/ 49881 h 58876"/>
              <a:gd name="T2" fmla="*/ 135 w 50016"/>
              <a:gd name="T3" fmla="*/ 0 h 58876"/>
              <a:gd name="T4" fmla="*/ 0 w 50016"/>
              <a:gd name="T5" fmla="*/ 29959 h 58876"/>
              <a:gd name="T6" fmla="*/ 26668 w 50016"/>
              <a:gd name="T7" fmla="*/ 56627 h 58876"/>
              <a:gd name="T8" fmla="*/ 32096 w 50016"/>
              <a:gd name="T9" fmla="*/ 58876 h 58876"/>
              <a:gd name="T10" fmla="*/ 49927 w 50016"/>
              <a:gd name="T11" fmla="*/ 58876 h 58876"/>
              <a:gd name="T12" fmla="*/ 50016 w 50016"/>
              <a:gd name="T13" fmla="*/ 49881 h 588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0016" h="58876">
                <a:moveTo>
                  <a:pt x="50016" y="49881"/>
                </a:moveTo>
                <a:lnTo>
                  <a:pt x="135" y="0"/>
                </a:lnTo>
                <a:lnTo>
                  <a:pt x="0" y="29959"/>
                </a:lnTo>
                <a:lnTo>
                  <a:pt x="26668" y="56627"/>
                </a:lnTo>
                <a:cubicBezTo>
                  <a:pt x="28107" y="58067"/>
                  <a:pt x="30060" y="58876"/>
                  <a:pt x="32096" y="58876"/>
                </a:cubicBezTo>
                <a:lnTo>
                  <a:pt x="49927" y="58876"/>
                </a:lnTo>
                <a:lnTo>
                  <a:pt x="50016" y="49881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16" name="Title 9"/>
          <p:cNvSpPr>
            <a:spLocks noGrp="1"/>
          </p:cNvSpPr>
          <p:nvPr>
            <p:ph type="title"/>
          </p:nvPr>
        </p:nvSpPr>
        <p:spPr>
          <a:xfrm>
            <a:off x="723900" y="552449"/>
            <a:ext cx="7696200" cy="639388"/>
          </a:xfrm>
        </p:spPr>
        <p:txBody>
          <a:bodyPr/>
          <a:lstStyle/>
          <a:p>
            <a:r>
              <a:rPr lang="en-US" dirty="0"/>
              <a:t>Libraries</a:t>
            </a:r>
            <a:r>
              <a:rPr lang="ar-EG" dirty="0"/>
              <a:t> </a:t>
            </a:r>
            <a:r>
              <a:rPr lang="en-US" dirty="0"/>
              <a:t> 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58139" y="2105886"/>
            <a:ext cx="432113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Utility functions for simplifying image processing </a:t>
            </a:r>
            <a:r>
              <a:rPr lang="en-US" sz="1200" dirty="0" smtClean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tasks</a:t>
            </a:r>
          </a:p>
          <a:p>
            <a:endParaRPr lang="en-US" sz="1200" dirty="0"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  <a:p>
            <a:endParaRPr lang="ar-EG" sz="1200" dirty="0">
              <a:latin typeface="Arimo" panose="020B0604020202020204" charset="0"/>
              <a:ea typeface="Arimo" panose="020B060402020202020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Time- saving </a:t>
            </a:r>
            <a:endParaRPr lang="ar-EG" sz="1200" dirty="0">
              <a:latin typeface="Arimo" panose="020B0604020202020204" charset="0"/>
              <a:ea typeface="Arimo" panose="020B060402020202020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ar-EG" sz="1200" dirty="0">
              <a:latin typeface="Arimo" panose="020B0604020202020204" charset="0"/>
              <a:ea typeface="Arimo" panose="020B060402020202020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ar-EG" sz="1200" dirty="0">
              <a:latin typeface="Arimo" panose="020B0604020202020204" charset="0"/>
              <a:ea typeface="Arimo" panose="020B060402020202020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Ease of Integration</a:t>
            </a:r>
            <a:r>
              <a:rPr lang="ar-EG" sz="1200" dirty="0">
                <a:latin typeface="Arimo" panose="020B0604020202020204" charset="0"/>
                <a:ea typeface="Arimo" panose="020B0604020202020204" charset="0"/>
              </a:rPr>
              <a:t> </a:t>
            </a:r>
            <a:r>
              <a:rPr lang="en-US" sz="12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with OpenCv and other libraries.</a:t>
            </a:r>
          </a:p>
        </p:txBody>
      </p:sp>
      <p:cxnSp>
        <p:nvCxnSpPr>
          <p:cNvPr id="18" name="Straight Connector 17"/>
          <p:cNvCxnSpPr/>
          <p:nvPr/>
        </p:nvCxnSpPr>
        <p:spPr>
          <a:xfrm flipH="1">
            <a:off x="4679276" y="1648860"/>
            <a:ext cx="1" cy="3160742"/>
          </a:xfrm>
          <a:prstGeom prst="line">
            <a:avLst/>
          </a:prstGeom>
          <a:ln>
            <a:solidFill>
              <a:srgbClr val="4C6A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2"/>
          <p:cNvSpPr>
            <a:spLocks noGrp="1" noChangeArrowheads="1"/>
          </p:cNvSpPr>
          <p:nvPr>
            <p:ph type="body" idx="2"/>
          </p:nvPr>
        </p:nvSpPr>
        <p:spPr bwMode="auto">
          <a:xfrm>
            <a:off x="4772266" y="2115824"/>
            <a:ext cx="4228147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Used for scientific and technical computing, specifically to calculate the Euclidean distance</a:t>
            </a:r>
          </a:p>
          <a:p>
            <a:pPr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endParaRPr lang="en-US" dirty="0">
              <a:solidFill>
                <a:schemeClr val="tx1"/>
              </a:solidFill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  <a:p>
            <a:pPr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endParaRPr lang="en-US" dirty="0">
              <a:solidFill>
                <a:schemeClr val="tx1"/>
              </a:solidFill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  <a:p>
            <a:pPr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endParaRPr lang="en-US" dirty="0"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  <a:p>
            <a:pPr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endParaRPr lang="en-US" dirty="0"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  <a:p>
            <a:pPr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ideal for complex calculations required in machine learning and computer vision tasks.</a:t>
            </a:r>
          </a:p>
        </p:txBody>
      </p:sp>
    </p:spTree>
    <p:extLst>
      <p:ext uri="{BB962C8B-B14F-4D97-AF65-F5344CB8AC3E}">
        <p14:creationId xmlns:p14="http://schemas.microsoft.com/office/powerpoint/2010/main" val="4261209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7"/>
          <p:cNvSpPr txBox="1">
            <a:spLocks noGrp="1"/>
          </p:cNvSpPr>
          <p:nvPr>
            <p:ph type="body" idx="1"/>
          </p:nvPr>
        </p:nvSpPr>
        <p:spPr>
          <a:xfrm>
            <a:off x="336922" y="3251807"/>
            <a:ext cx="2279176" cy="839370"/>
          </a:xfrm>
        </p:spPr>
        <p:txBody>
          <a:bodyPr/>
          <a:lstStyle/>
          <a:p>
            <a:pPr lvl="0"/>
            <a:r>
              <a:rPr lang="en-US" dirty="0"/>
              <a:t>Utilized to capture real-time video frames of the driver's face, ensuring continuous monitoring.</a:t>
            </a:r>
          </a:p>
        </p:txBody>
      </p:sp>
      <p:sp>
        <p:nvSpPr>
          <p:cNvPr id="135" name="Google Shape;135;p7"/>
          <p:cNvSpPr txBox="1">
            <a:spLocks noGrp="1"/>
          </p:cNvSpPr>
          <p:nvPr>
            <p:ph type="body" idx="3"/>
          </p:nvPr>
        </p:nvSpPr>
        <p:spPr>
          <a:xfrm>
            <a:off x="355800" y="2751750"/>
            <a:ext cx="2279176" cy="392482"/>
          </a:xfrm>
        </p:spPr>
        <p:txBody>
          <a:bodyPr/>
          <a:lstStyle/>
          <a:p>
            <a:pPr lvl="0"/>
            <a:r>
              <a:rPr lang="en-US" dirty="0"/>
              <a:t>Camera </a:t>
            </a:r>
          </a:p>
        </p:txBody>
      </p:sp>
      <p:sp>
        <p:nvSpPr>
          <p:cNvPr id="136" name="Google Shape;136;p7"/>
          <p:cNvSpPr txBox="1">
            <a:spLocks noGrp="1"/>
          </p:cNvSpPr>
          <p:nvPr>
            <p:ph type="body" idx="4"/>
          </p:nvPr>
        </p:nvSpPr>
        <p:spPr>
          <a:xfrm>
            <a:off x="2542041" y="2805538"/>
            <a:ext cx="2827866" cy="392482"/>
          </a:xfrm>
        </p:spPr>
        <p:txBody>
          <a:bodyPr/>
          <a:lstStyle/>
          <a:p>
            <a:pPr lvl="0"/>
            <a:r>
              <a:rPr lang="en-US" dirty="0"/>
              <a:t>Microcontroller</a:t>
            </a:r>
          </a:p>
        </p:txBody>
      </p:sp>
      <p:sp>
        <p:nvSpPr>
          <p:cNvPr id="137" name="Google Shape;137;p7"/>
          <p:cNvSpPr txBox="1">
            <a:spLocks noGrp="1"/>
          </p:cNvSpPr>
          <p:nvPr>
            <p:ph type="body" idx="5"/>
          </p:nvPr>
        </p:nvSpPr>
        <p:spPr>
          <a:xfrm>
            <a:off x="5369907" y="3176404"/>
            <a:ext cx="2081771" cy="1065578"/>
          </a:xfrm>
        </p:spPr>
        <p:txBody>
          <a:bodyPr/>
          <a:lstStyle/>
          <a:p>
            <a:pPr lvl="0"/>
            <a:r>
              <a:rPr lang="en-US" dirty="0"/>
              <a:t>Consists of a different actuators to alert the driver when drowsiness found </a:t>
            </a:r>
          </a:p>
          <a:p>
            <a:pPr lvl="0"/>
            <a:r>
              <a:rPr lang="en-US" dirty="0"/>
              <a:t>(Buzzer, Flusher, Motor-driver)</a:t>
            </a:r>
          </a:p>
        </p:txBody>
      </p:sp>
      <p:sp>
        <p:nvSpPr>
          <p:cNvPr id="138" name="Google Shape;138;p7"/>
          <p:cNvSpPr txBox="1">
            <a:spLocks noGrp="1"/>
          </p:cNvSpPr>
          <p:nvPr>
            <p:ph type="body" idx="6"/>
          </p:nvPr>
        </p:nvSpPr>
        <p:spPr>
          <a:xfrm>
            <a:off x="5433172" y="2805538"/>
            <a:ext cx="2279176" cy="392482"/>
          </a:xfrm>
        </p:spPr>
        <p:txBody>
          <a:bodyPr/>
          <a:lstStyle/>
          <a:p>
            <a:pPr lvl="0"/>
            <a:r>
              <a:rPr lang="en-US" dirty="0"/>
              <a:t>Alert System</a:t>
            </a:r>
          </a:p>
        </p:txBody>
      </p:sp>
      <p:sp>
        <p:nvSpPr>
          <p:cNvPr id="45" name="Rectángulo: una sola esquina redondeada 44">
            <a:extLst>
              <a:ext uri="{FF2B5EF4-FFF2-40B4-BE49-F238E27FC236}">
                <a16:creationId xmlns:a16="http://schemas.microsoft.com/office/drawing/2014/main" xmlns="" id="{CA1B5069-5996-0DA1-9CAD-11108DE60258}"/>
              </a:ext>
            </a:extLst>
          </p:cNvPr>
          <p:cNvSpPr/>
          <p:nvPr/>
        </p:nvSpPr>
        <p:spPr>
          <a:xfrm>
            <a:off x="362511" y="2000227"/>
            <a:ext cx="634619" cy="634620"/>
          </a:xfrm>
          <a:prstGeom prst="round1Rect">
            <a:avLst>
              <a:gd name="adj" fmla="val 31721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7" name="Rectángulo: una sola esquina redondeada 46">
            <a:extLst>
              <a:ext uri="{FF2B5EF4-FFF2-40B4-BE49-F238E27FC236}">
                <a16:creationId xmlns:a16="http://schemas.microsoft.com/office/drawing/2014/main" xmlns="" id="{88BC2DEB-C8EB-6D2E-7676-D6C20946A584}"/>
              </a:ext>
            </a:extLst>
          </p:cNvPr>
          <p:cNvSpPr/>
          <p:nvPr/>
        </p:nvSpPr>
        <p:spPr>
          <a:xfrm>
            <a:off x="2548427" y="1997648"/>
            <a:ext cx="634620" cy="634620"/>
          </a:xfrm>
          <a:prstGeom prst="round1Rect">
            <a:avLst>
              <a:gd name="adj" fmla="val 31721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8" name="Rectángulo: una sola esquina redondeada 47">
            <a:extLst>
              <a:ext uri="{FF2B5EF4-FFF2-40B4-BE49-F238E27FC236}">
                <a16:creationId xmlns:a16="http://schemas.microsoft.com/office/drawing/2014/main" xmlns="" id="{2BA9DB71-C6F4-2268-9BC1-7CE43D93F85C}"/>
              </a:ext>
            </a:extLst>
          </p:cNvPr>
          <p:cNvSpPr/>
          <p:nvPr/>
        </p:nvSpPr>
        <p:spPr>
          <a:xfrm>
            <a:off x="5433172" y="1993661"/>
            <a:ext cx="634620" cy="634620"/>
          </a:xfrm>
          <a:prstGeom prst="round1Rect">
            <a:avLst>
              <a:gd name="adj" fmla="val 40323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38" name="Google Shape;7833;p14"/>
          <p:cNvGrpSpPr/>
          <p:nvPr/>
        </p:nvGrpSpPr>
        <p:grpSpPr>
          <a:xfrm>
            <a:off x="493254" y="2107779"/>
            <a:ext cx="352908" cy="396875"/>
            <a:chOff x="3588440" y="3258368"/>
            <a:chExt cx="364484" cy="262423"/>
          </a:xfrm>
          <a:solidFill>
            <a:srgbClr val="1C343C"/>
          </a:solidFill>
        </p:grpSpPr>
        <p:sp>
          <p:nvSpPr>
            <p:cNvPr id="39" name="Google Shape;7834;p14"/>
            <p:cNvSpPr/>
            <p:nvPr/>
          </p:nvSpPr>
          <p:spPr>
            <a:xfrm>
              <a:off x="3588440" y="3258368"/>
              <a:ext cx="364484" cy="262423"/>
            </a:xfrm>
            <a:custGeom>
              <a:avLst/>
              <a:gdLst/>
              <a:ahLst/>
              <a:cxnLst/>
              <a:rect l="l" t="t" r="r" b="b"/>
              <a:pathLst>
                <a:path w="11478" h="8264" extrusionOk="0">
                  <a:moveTo>
                    <a:pt x="1965" y="345"/>
                  </a:moveTo>
                  <a:cubicBezTo>
                    <a:pt x="2024" y="345"/>
                    <a:pt x="2072" y="393"/>
                    <a:pt x="2072" y="453"/>
                  </a:cubicBezTo>
                  <a:lnTo>
                    <a:pt x="2072" y="810"/>
                  </a:lnTo>
                  <a:lnTo>
                    <a:pt x="1346" y="810"/>
                  </a:lnTo>
                  <a:lnTo>
                    <a:pt x="1346" y="453"/>
                  </a:lnTo>
                  <a:cubicBezTo>
                    <a:pt x="1346" y="393"/>
                    <a:pt x="1381" y="345"/>
                    <a:pt x="1441" y="345"/>
                  </a:cubicBezTo>
                  <a:close/>
                  <a:moveTo>
                    <a:pt x="10311" y="1191"/>
                  </a:moveTo>
                  <a:cubicBezTo>
                    <a:pt x="10371" y="1191"/>
                    <a:pt x="10418" y="1238"/>
                    <a:pt x="10418" y="1298"/>
                  </a:cubicBezTo>
                  <a:lnTo>
                    <a:pt x="10418" y="1631"/>
                  </a:lnTo>
                  <a:lnTo>
                    <a:pt x="9037" y="1631"/>
                  </a:lnTo>
                  <a:lnTo>
                    <a:pt x="9037" y="1298"/>
                  </a:lnTo>
                  <a:cubicBezTo>
                    <a:pt x="9037" y="1238"/>
                    <a:pt x="9085" y="1191"/>
                    <a:pt x="9144" y="1191"/>
                  </a:cubicBezTo>
                  <a:close/>
                  <a:moveTo>
                    <a:pt x="1453" y="0"/>
                  </a:moveTo>
                  <a:cubicBezTo>
                    <a:pt x="1215" y="0"/>
                    <a:pt x="1012" y="203"/>
                    <a:pt x="1012" y="453"/>
                  </a:cubicBezTo>
                  <a:lnTo>
                    <a:pt x="1012" y="810"/>
                  </a:lnTo>
                  <a:lnTo>
                    <a:pt x="858" y="810"/>
                  </a:lnTo>
                  <a:cubicBezTo>
                    <a:pt x="667" y="810"/>
                    <a:pt x="477" y="881"/>
                    <a:pt x="322" y="1000"/>
                  </a:cubicBezTo>
                  <a:cubicBezTo>
                    <a:pt x="250" y="1060"/>
                    <a:pt x="238" y="1167"/>
                    <a:pt x="298" y="1238"/>
                  </a:cubicBezTo>
                  <a:cubicBezTo>
                    <a:pt x="334" y="1282"/>
                    <a:pt x="388" y="1308"/>
                    <a:pt x="441" y="1308"/>
                  </a:cubicBezTo>
                  <a:cubicBezTo>
                    <a:pt x="475" y="1308"/>
                    <a:pt x="508" y="1297"/>
                    <a:pt x="536" y="1274"/>
                  </a:cubicBezTo>
                  <a:cubicBezTo>
                    <a:pt x="663" y="1170"/>
                    <a:pt x="790" y="1154"/>
                    <a:pt x="914" y="1154"/>
                  </a:cubicBezTo>
                  <a:cubicBezTo>
                    <a:pt x="966" y="1154"/>
                    <a:pt x="1018" y="1157"/>
                    <a:pt x="1070" y="1157"/>
                  </a:cubicBezTo>
                  <a:cubicBezTo>
                    <a:pt x="1090" y="1157"/>
                    <a:pt x="1111" y="1156"/>
                    <a:pt x="1131" y="1155"/>
                  </a:cubicBezTo>
                  <a:lnTo>
                    <a:pt x="2560" y="1155"/>
                  </a:lnTo>
                  <a:cubicBezTo>
                    <a:pt x="2846" y="1155"/>
                    <a:pt x="3060" y="1369"/>
                    <a:pt x="3060" y="1655"/>
                  </a:cubicBezTo>
                  <a:lnTo>
                    <a:pt x="3060" y="2310"/>
                  </a:lnTo>
                  <a:cubicBezTo>
                    <a:pt x="3060" y="2405"/>
                    <a:pt x="3144" y="2477"/>
                    <a:pt x="3227" y="2477"/>
                  </a:cubicBezTo>
                  <a:cubicBezTo>
                    <a:pt x="3322" y="2477"/>
                    <a:pt x="3394" y="2405"/>
                    <a:pt x="3394" y="2310"/>
                  </a:cubicBezTo>
                  <a:lnTo>
                    <a:pt x="3394" y="1965"/>
                  </a:lnTo>
                  <a:lnTo>
                    <a:pt x="10656" y="1965"/>
                  </a:lnTo>
                  <a:cubicBezTo>
                    <a:pt x="10918" y="1988"/>
                    <a:pt x="11133" y="2203"/>
                    <a:pt x="11133" y="2477"/>
                  </a:cubicBezTo>
                  <a:lnTo>
                    <a:pt x="11133" y="2679"/>
                  </a:lnTo>
                  <a:lnTo>
                    <a:pt x="10835" y="2679"/>
                  </a:lnTo>
                  <a:cubicBezTo>
                    <a:pt x="10740" y="2679"/>
                    <a:pt x="10668" y="2762"/>
                    <a:pt x="10668" y="2846"/>
                  </a:cubicBezTo>
                  <a:cubicBezTo>
                    <a:pt x="10668" y="2941"/>
                    <a:pt x="10740" y="3012"/>
                    <a:pt x="10835" y="3012"/>
                  </a:cubicBezTo>
                  <a:lnTo>
                    <a:pt x="11133" y="3012"/>
                  </a:lnTo>
                  <a:lnTo>
                    <a:pt x="11133" y="7072"/>
                  </a:lnTo>
                  <a:lnTo>
                    <a:pt x="10347" y="7072"/>
                  </a:lnTo>
                  <a:cubicBezTo>
                    <a:pt x="10085" y="7072"/>
                    <a:pt x="9882" y="6870"/>
                    <a:pt x="9882" y="6608"/>
                  </a:cubicBezTo>
                  <a:lnTo>
                    <a:pt x="9882" y="3489"/>
                  </a:lnTo>
                  <a:cubicBezTo>
                    <a:pt x="9882" y="3274"/>
                    <a:pt x="10013" y="3096"/>
                    <a:pt x="10216" y="3036"/>
                  </a:cubicBezTo>
                  <a:cubicBezTo>
                    <a:pt x="10299" y="3012"/>
                    <a:pt x="10347" y="2917"/>
                    <a:pt x="10323" y="2834"/>
                  </a:cubicBezTo>
                  <a:cubicBezTo>
                    <a:pt x="10302" y="2750"/>
                    <a:pt x="10235" y="2713"/>
                    <a:pt x="10155" y="2713"/>
                  </a:cubicBezTo>
                  <a:cubicBezTo>
                    <a:pt x="10144" y="2713"/>
                    <a:pt x="10132" y="2713"/>
                    <a:pt x="10121" y="2715"/>
                  </a:cubicBezTo>
                  <a:cubicBezTo>
                    <a:pt x="9787" y="2822"/>
                    <a:pt x="9561" y="3131"/>
                    <a:pt x="9561" y="3489"/>
                  </a:cubicBezTo>
                  <a:lnTo>
                    <a:pt x="9561" y="6608"/>
                  </a:lnTo>
                  <a:cubicBezTo>
                    <a:pt x="9561" y="7061"/>
                    <a:pt x="9918" y="7418"/>
                    <a:pt x="10359" y="7418"/>
                  </a:cubicBezTo>
                  <a:lnTo>
                    <a:pt x="11145" y="7418"/>
                  </a:lnTo>
                  <a:cubicBezTo>
                    <a:pt x="11145" y="7703"/>
                    <a:pt x="10918" y="7918"/>
                    <a:pt x="10644" y="7918"/>
                  </a:cubicBezTo>
                  <a:lnTo>
                    <a:pt x="3239" y="7918"/>
                  </a:lnTo>
                  <a:cubicBezTo>
                    <a:pt x="3322" y="7823"/>
                    <a:pt x="3382" y="7715"/>
                    <a:pt x="3394" y="7584"/>
                  </a:cubicBezTo>
                  <a:cubicBezTo>
                    <a:pt x="3405" y="7489"/>
                    <a:pt x="3346" y="7406"/>
                    <a:pt x="3263" y="7370"/>
                  </a:cubicBezTo>
                  <a:cubicBezTo>
                    <a:pt x="3254" y="7369"/>
                    <a:pt x="3246" y="7369"/>
                    <a:pt x="3238" y="7369"/>
                  </a:cubicBezTo>
                  <a:cubicBezTo>
                    <a:pt x="3153" y="7369"/>
                    <a:pt x="3081" y="7425"/>
                    <a:pt x="3048" y="7501"/>
                  </a:cubicBezTo>
                  <a:cubicBezTo>
                    <a:pt x="3013" y="7739"/>
                    <a:pt x="2798" y="7906"/>
                    <a:pt x="2548" y="7906"/>
                  </a:cubicBezTo>
                  <a:lnTo>
                    <a:pt x="762" y="7906"/>
                  </a:lnTo>
                  <a:cubicBezTo>
                    <a:pt x="500" y="7882"/>
                    <a:pt x="322" y="7656"/>
                    <a:pt x="322" y="7406"/>
                  </a:cubicBezTo>
                  <a:lnTo>
                    <a:pt x="322" y="2619"/>
                  </a:lnTo>
                  <a:lnTo>
                    <a:pt x="322" y="1727"/>
                  </a:lnTo>
                  <a:cubicBezTo>
                    <a:pt x="322" y="1643"/>
                    <a:pt x="250" y="1572"/>
                    <a:pt x="167" y="1572"/>
                  </a:cubicBezTo>
                  <a:cubicBezTo>
                    <a:pt x="72" y="1572"/>
                    <a:pt x="0" y="1643"/>
                    <a:pt x="0" y="1727"/>
                  </a:cubicBezTo>
                  <a:lnTo>
                    <a:pt x="0" y="7418"/>
                  </a:lnTo>
                  <a:cubicBezTo>
                    <a:pt x="0" y="7834"/>
                    <a:pt x="310" y="8192"/>
                    <a:pt x="703" y="8251"/>
                  </a:cubicBezTo>
                  <a:cubicBezTo>
                    <a:pt x="715" y="8251"/>
                    <a:pt x="738" y="8251"/>
                    <a:pt x="762" y="8263"/>
                  </a:cubicBezTo>
                  <a:lnTo>
                    <a:pt x="10633" y="8263"/>
                  </a:lnTo>
                  <a:cubicBezTo>
                    <a:pt x="11109" y="8263"/>
                    <a:pt x="11478" y="7882"/>
                    <a:pt x="11478" y="7418"/>
                  </a:cubicBezTo>
                  <a:lnTo>
                    <a:pt x="11478" y="2477"/>
                  </a:lnTo>
                  <a:cubicBezTo>
                    <a:pt x="11478" y="2060"/>
                    <a:pt x="11168" y="1703"/>
                    <a:pt x="10764" y="1643"/>
                  </a:cubicBezTo>
                  <a:lnTo>
                    <a:pt x="10764" y="1298"/>
                  </a:lnTo>
                  <a:cubicBezTo>
                    <a:pt x="10764" y="1060"/>
                    <a:pt x="10573" y="857"/>
                    <a:pt x="10311" y="857"/>
                  </a:cubicBezTo>
                  <a:lnTo>
                    <a:pt x="9144" y="857"/>
                  </a:lnTo>
                  <a:cubicBezTo>
                    <a:pt x="8906" y="857"/>
                    <a:pt x="8692" y="1048"/>
                    <a:pt x="8692" y="1298"/>
                  </a:cubicBezTo>
                  <a:lnTo>
                    <a:pt x="8692" y="1631"/>
                  </a:lnTo>
                  <a:lnTo>
                    <a:pt x="8216" y="1631"/>
                  </a:lnTo>
                  <a:lnTo>
                    <a:pt x="7858" y="857"/>
                  </a:lnTo>
                  <a:cubicBezTo>
                    <a:pt x="7727" y="584"/>
                    <a:pt x="7454" y="405"/>
                    <a:pt x="7156" y="405"/>
                  </a:cubicBezTo>
                  <a:lnTo>
                    <a:pt x="5775" y="405"/>
                  </a:lnTo>
                  <a:cubicBezTo>
                    <a:pt x="5525" y="405"/>
                    <a:pt x="5287" y="524"/>
                    <a:pt x="5132" y="738"/>
                  </a:cubicBezTo>
                  <a:cubicBezTo>
                    <a:pt x="5072" y="810"/>
                    <a:pt x="5108" y="917"/>
                    <a:pt x="5179" y="976"/>
                  </a:cubicBezTo>
                  <a:cubicBezTo>
                    <a:pt x="5205" y="997"/>
                    <a:pt x="5234" y="1006"/>
                    <a:pt x="5264" y="1006"/>
                  </a:cubicBezTo>
                  <a:cubicBezTo>
                    <a:pt x="5320" y="1006"/>
                    <a:pt x="5379" y="975"/>
                    <a:pt x="5418" y="929"/>
                  </a:cubicBezTo>
                  <a:cubicBezTo>
                    <a:pt x="5489" y="810"/>
                    <a:pt x="5632" y="750"/>
                    <a:pt x="5775" y="750"/>
                  </a:cubicBezTo>
                  <a:lnTo>
                    <a:pt x="7156" y="750"/>
                  </a:lnTo>
                  <a:cubicBezTo>
                    <a:pt x="7323" y="750"/>
                    <a:pt x="7489" y="857"/>
                    <a:pt x="7561" y="1000"/>
                  </a:cubicBezTo>
                  <a:lnTo>
                    <a:pt x="7858" y="1631"/>
                  </a:lnTo>
                  <a:lnTo>
                    <a:pt x="5096" y="1631"/>
                  </a:lnTo>
                  <a:lnTo>
                    <a:pt x="5156" y="1512"/>
                  </a:lnTo>
                  <a:cubicBezTo>
                    <a:pt x="5191" y="1417"/>
                    <a:pt x="5156" y="1310"/>
                    <a:pt x="5060" y="1286"/>
                  </a:cubicBezTo>
                  <a:cubicBezTo>
                    <a:pt x="5034" y="1273"/>
                    <a:pt x="5008" y="1267"/>
                    <a:pt x="4984" y="1267"/>
                  </a:cubicBezTo>
                  <a:cubicBezTo>
                    <a:pt x="4918" y="1267"/>
                    <a:pt x="4860" y="1309"/>
                    <a:pt x="4834" y="1369"/>
                  </a:cubicBezTo>
                  <a:lnTo>
                    <a:pt x="4715" y="1631"/>
                  </a:lnTo>
                  <a:lnTo>
                    <a:pt x="3417" y="1631"/>
                  </a:lnTo>
                  <a:cubicBezTo>
                    <a:pt x="3405" y="1179"/>
                    <a:pt x="3036" y="810"/>
                    <a:pt x="2572" y="810"/>
                  </a:cubicBezTo>
                  <a:lnTo>
                    <a:pt x="2429" y="810"/>
                  </a:lnTo>
                  <a:lnTo>
                    <a:pt x="2429" y="453"/>
                  </a:lnTo>
                  <a:cubicBezTo>
                    <a:pt x="2429" y="214"/>
                    <a:pt x="2227" y="0"/>
                    <a:pt x="197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0" name="Google Shape;7835;p14"/>
            <p:cNvSpPr/>
            <p:nvPr/>
          </p:nvSpPr>
          <p:spPr>
            <a:xfrm>
              <a:off x="3685992" y="3347949"/>
              <a:ext cx="10606" cy="133498"/>
            </a:xfrm>
            <a:custGeom>
              <a:avLst/>
              <a:gdLst/>
              <a:ahLst/>
              <a:cxnLst/>
              <a:rect l="l" t="t" r="r" b="b"/>
              <a:pathLst>
                <a:path w="334" h="4204" extrusionOk="0">
                  <a:moveTo>
                    <a:pt x="155" y="1"/>
                  </a:moveTo>
                  <a:cubicBezTo>
                    <a:pt x="72" y="1"/>
                    <a:pt x="0" y="72"/>
                    <a:pt x="0" y="156"/>
                  </a:cubicBezTo>
                  <a:lnTo>
                    <a:pt x="0" y="4049"/>
                  </a:lnTo>
                  <a:cubicBezTo>
                    <a:pt x="0" y="4132"/>
                    <a:pt x="72" y="4204"/>
                    <a:pt x="155" y="4204"/>
                  </a:cubicBezTo>
                  <a:cubicBezTo>
                    <a:pt x="250" y="4204"/>
                    <a:pt x="322" y="4132"/>
                    <a:pt x="322" y="4049"/>
                  </a:cubicBezTo>
                  <a:lnTo>
                    <a:pt x="322" y="156"/>
                  </a:lnTo>
                  <a:cubicBezTo>
                    <a:pt x="333" y="84"/>
                    <a:pt x="250" y="1"/>
                    <a:pt x="15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1" name="Google Shape;7836;p14"/>
            <p:cNvSpPr/>
            <p:nvPr/>
          </p:nvSpPr>
          <p:spPr>
            <a:xfrm>
              <a:off x="3862549" y="3329785"/>
              <a:ext cx="40107" cy="30675"/>
            </a:xfrm>
            <a:custGeom>
              <a:avLst/>
              <a:gdLst/>
              <a:ahLst/>
              <a:cxnLst/>
              <a:rect l="l" t="t" r="r" b="b"/>
              <a:pathLst>
                <a:path w="1263" h="966" extrusionOk="0">
                  <a:moveTo>
                    <a:pt x="760" y="0"/>
                  </a:moveTo>
                  <a:cubicBezTo>
                    <a:pt x="704" y="0"/>
                    <a:pt x="646" y="27"/>
                    <a:pt x="608" y="73"/>
                  </a:cubicBezTo>
                  <a:cubicBezTo>
                    <a:pt x="548" y="144"/>
                    <a:pt x="584" y="251"/>
                    <a:pt x="655" y="311"/>
                  </a:cubicBezTo>
                  <a:cubicBezTo>
                    <a:pt x="786" y="406"/>
                    <a:pt x="715" y="621"/>
                    <a:pt x="548" y="621"/>
                  </a:cubicBezTo>
                  <a:cubicBezTo>
                    <a:pt x="441" y="621"/>
                    <a:pt x="357" y="537"/>
                    <a:pt x="381" y="418"/>
                  </a:cubicBezTo>
                  <a:cubicBezTo>
                    <a:pt x="405" y="323"/>
                    <a:pt x="346" y="240"/>
                    <a:pt x="250" y="228"/>
                  </a:cubicBezTo>
                  <a:cubicBezTo>
                    <a:pt x="243" y="227"/>
                    <a:pt x="236" y="226"/>
                    <a:pt x="229" y="226"/>
                  </a:cubicBezTo>
                  <a:cubicBezTo>
                    <a:pt x="151" y="226"/>
                    <a:pt x="71" y="282"/>
                    <a:pt x="60" y="359"/>
                  </a:cubicBezTo>
                  <a:cubicBezTo>
                    <a:pt x="0" y="692"/>
                    <a:pt x="238" y="966"/>
                    <a:pt x="560" y="966"/>
                  </a:cubicBezTo>
                  <a:cubicBezTo>
                    <a:pt x="1060" y="954"/>
                    <a:pt x="1262" y="323"/>
                    <a:pt x="846" y="25"/>
                  </a:cubicBezTo>
                  <a:cubicBezTo>
                    <a:pt x="820" y="8"/>
                    <a:pt x="791" y="0"/>
                    <a:pt x="76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2" name="Google Shape;7837;p14"/>
            <p:cNvSpPr/>
            <p:nvPr/>
          </p:nvSpPr>
          <p:spPr>
            <a:xfrm>
              <a:off x="3703743" y="3323942"/>
              <a:ext cx="183417" cy="182083"/>
            </a:xfrm>
            <a:custGeom>
              <a:avLst/>
              <a:gdLst/>
              <a:ahLst/>
              <a:cxnLst/>
              <a:rect l="l" t="t" r="r" b="b"/>
              <a:pathLst>
                <a:path w="5776" h="5734" extrusionOk="0">
                  <a:moveTo>
                    <a:pt x="2879" y="1"/>
                  </a:moveTo>
                  <a:cubicBezTo>
                    <a:pt x="2275" y="1"/>
                    <a:pt x="1659" y="191"/>
                    <a:pt x="1120" y="614"/>
                  </a:cubicBezTo>
                  <a:cubicBezTo>
                    <a:pt x="1048" y="674"/>
                    <a:pt x="1025" y="781"/>
                    <a:pt x="1084" y="852"/>
                  </a:cubicBezTo>
                  <a:cubicBezTo>
                    <a:pt x="1119" y="901"/>
                    <a:pt x="1170" y="925"/>
                    <a:pt x="1220" y="925"/>
                  </a:cubicBezTo>
                  <a:cubicBezTo>
                    <a:pt x="1257" y="925"/>
                    <a:pt x="1292" y="913"/>
                    <a:pt x="1322" y="888"/>
                  </a:cubicBezTo>
                  <a:cubicBezTo>
                    <a:pt x="1801" y="509"/>
                    <a:pt x="2346" y="339"/>
                    <a:pt x="2879" y="339"/>
                  </a:cubicBezTo>
                  <a:cubicBezTo>
                    <a:pt x="4191" y="339"/>
                    <a:pt x="5430" y="1370"/>
                    <a:pt x="5430" y="2876"/>
                  </a:cubicBezTo>
                  <a:cubicBezTo>
                    <a:pt x="5430" y="3472"/>
                    <a:pt x="5228" y="4055"/>
                    <a:pt x="4835" y="4507"/>
                  </a:cubicBezTo>
                  <a:cubicBezTo>
                    <a:pt x="4346" y="5079"/>
                    <a:pt x="3644" y="5412"/>
                    <a:pt x="2894" y="5412"/>
                  </a:cubicBezTo>
                  <a:cubicBezTo>
                    <a:pt x="1489" y="5412"/>
                    <a:pt x="346" y="4269"/>
                    <a:pt x="346" y="2864"/>
                  </a:cubicBezTo>
                  <a:cubicBezTo>
                    <a:pt x="346" y="2305"/>
                    <a:pt x="525" y="1769"/>
                    <a:pt x="870" y="1316"/>
                  </a:cubicBezTo>
                  <a:cubicBezTo>
                    <a:pt x="929" y="1245"/>
                    <a:pt x="906" y="1138"/>
                    <a:pt x="834" y="1078"/>
                  </a:cubicBezTo>
                  <a:cubicBezTo>
                    <a:pt x="804" y="1054"/>
                    <a:pt x="768" y="1041"/>
                    <a:pt x="732" y="1041"/>
                  </a:cubicBezTo>
                  <a:cubicBezTo>
                    <a:pt x="682" y="1041"/>
                    <a:pt x="631" y="1065"/>
                    <a:pt x="596" y="1114"/>
                  </a:cubicBezTo>
                  <a:cubicBezTo>
                    <a:pt x="203" y="1614"/>
                    <a:pt x="1" y="2221"/>
                    <a:pt x="1" y="2852"/>
                  </a:cubicBezTo>
                  <a:cubicBezTo>
                    <a:pt x="1" y="4448"/>
                    <a:pt x="1298" y="5734"/>
                    <a:pt x="2882" y="5734"/>
                  </a:cubicBezTo>
                  <a:cubicBezTo>
                    <a:pt x="3751" y="5734"/>
                    <a:pt x="4549" y="5365"/>
                    <a:pt x="5108" y="4698"/>
                  </a:cubicBezTo>
                  <a:cubicBezTo>
                    <a:pt x="5537" y="4174"/>
                    <a:pt x="5775" y="3519"/>
                    <a:pt x="5775" y="2852"/>
                  </a:cubicBezTo>
                  <a:cubicBezTo>
                    <a:pt x="5775" y="1158"/>
                    <a:pt x="4365" y="1"/>
                    <a:pt x="2879" y="1"/>
                  </a:cubicBezTo>
                  <a:close/>
                </a:path>
              </a:pathLst>
            </a:custGeom>
            <a:solidFill>
              <a:srgbClr val="1C34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3" name="Google Shape;7838;p14"/>
            <p:cNvSpPr/>
            <p:nvPr/>
          </p:nvSpPr>
          <p:spPr>
            <a:xfrm>
              <a:off x="3733624" y="3358174"/>
              <a:ext cx="138039" cy="114667"/>
            </a:xfrm>
            <a:custGeom>
              <a:avLst/>
              <a:gdLst/>
              <a:ahLst/>
              <a:cxnLst/>
              <a:rect l="l" t="t" r="r" b="b"/>
              <a:pathLst>
                <a:path w="4347" h="3611" extrusionOk="0">
                  <a:moveTo>
                    <a:pt x="1965" y="0"/>
                  </a:moveTo>
                  <a:cubicBezTo>
                    <a:pt x="846" y="0"/>
                    <a:pt x="0" y="1000"/>
                    <a:pt x="179" y="2096"/>
                  </a:cubicBezTo>
                  <a:cubicBezTo>
                    <a:pt x="190" y="2183"/>
                    <a:pt x="270" y="2240"/>
                    <a:pt x="348" y="2240"/>
                  </a:cubicBezTo>
                  <a:cubicBezTo>
                    <a:pt x="355" y="2240"/>
                    <a:pt x="362" y="2240"/>
                    <a:pt x="369" y="2239"/>
                  </a:cubicBezTo>
                  <a:cubicBezTo>
                    <a:pt x="465" y="2215"/>
                    <a:pt x="524" y="2132"/>
                    <a:pt x="500" y="2036"/>
                  </a:cubicBezTo>
                  <a:cubicBezTo>
                    <a:pt x="347" y="1083"/>
                    <a:pt x="1112" y="331"/>
                    <a:pt x="1952" y="331"/>
                  </a:cubicBezTo>
                  <a:cubicBezTo>
                    <a:pt x="2288" y="331"/>
                    <a:pt x="2635" y="451"/>
                    <a:pt x="2941" y="727"/>
                  </a:cubicBezTo>
                  <a:cubicBezTo>
                    <a:pt x="3525" y="1262"/>
                    <a:pt x="3572" y="2191"/>
                    <a:pt x="3013" y="2798"/>
                  </a:cubicBezTo>
                  <a:cubicBezTo>
                    <a:pt x="2727" y="3116"/>
                    <a:pt x="2334" y="3271"/>
                    <a:pt x="1942" y="3271"/>
                  </a:cubicBezTo>
                  <a:cubicBezTo>
                    <a:pt x="1468" y="3271"/>
                    <a:pt x="995" y="3045"/>
                    <a:pt x="715" y="2608"/>
                  </a:cubicBezTo>
                  <a:cubicBezTo>
                    <a:pt x="684" y="2561"/>
                    <a:pt x="623" y="2530"/>
                    <a:pt x="564" y="2530"/>
                  </a:cubicBezTo>
                  <a:cubicBezTo>
                    <a:pt x="533" y="2530"/>
                    <a:pt x="502" y="2539"/>
                    <a:pt x="477" y="2560"/>
                  </a:cubicBezTo>
                  <a:cubicBezTo>
                    <a:pt x="393" y="2608"/>
                    <a:pt x="369" y="2727"/>
                    <a:pt x="429" y="2798"/>
                  </a:cubicBezTo>
                  <a:cubicBezTo>
                    <a:pt x="780" y="3337"/>
                    <a:pt x="1353" y="3611"/>
                    <a:pt x="1934" y="3611"/>
                  </a:cubicBezTo>
                  <a:cubicBezTo>
                    <a:pt x="2418" y="3611"/>
                    <a:pt x="2906" y="3421"/>
                    <a:pt x="3274" y="3036"/>
                  </a:cubicBezTo>
                  <a:cubicBezTo>
                    <a:pt x="4346" y="1882"/>
                    <a:pt x="3525" y="0"/>
                    <a:pt x="19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4" name="Google Shape;7839;p14"/>
            <p:cNvSpPr/>
            <p:nvPr/>
          </p:nvSpPr>
          <p:spPr>
            <a:xfrm>
              <a:off x="3777478" y="3386087"/>
              <a:ext cx="51062" cy="43282"/>
            </a:xfrm>
            <a:custGeom>
              <a:avLst/>
              <a:gdLst/>
              <a:ahLst/>
              <a:cxnLst/>
              <a:rect l="l" t="t" r="r" b="b"/>
              <a:pathLst>
                <a:path w="1608" h="1363" extrusionOk="0">
                  <a:moveTo>
                    <a:pt x="772" y="1"/>
                  </a:moveTo>
                  <a:cubicBezTo>
                    <a:pt x="765" y="1"/>
                    <a:pt x="758" y="1"/>
                    <a:pt x="750" y="2"/>
                  </a:cubicBezTo>
                  <a:cubicBezTo>
                    <a:pt x="215" y="110"/>
                    <a:pt x="0" y="776"/>
                    <a:pt x="393" y="1157"/>
                  </a:cubicBezTo>
                  <a:cubicBezTo>
                    <a:pt x="524" y="1294"/>
                    <a:pt x="697" y="1363"/>
                    <a:pt x="871" y="1363"/>
                  </a:cubicBezTo>
                  <a:cubicBezTo>
                    <a:pt x="1045" y="1363"/>
                    <a:pt x="1221" y="1294"/>
                    <a:pt x="1358" y="1157"/>
                  </a:cubicBezTo>
                  <a:cubicBezTo>
                    <a:pt x="1560" y="919"/>
                    <a:pt x="1608" y="610"/>
                    <a:pt x="1489" y="360"/>
                  </a:cubicBezTo>
                  <a:cubicBezTo>
                    <a:pt x="1457" y="296"/>
                    <a:pt x="1404" y="264"/>
                    <a:pt x="1348" y="264"/>
                  </a:cubicBezTo>
                  <a:cubicBezTo>
                    <a:pt x="1319" y="264"/>
                    <a:pt x="1290" y="272"/>
                    <a:pt x="1262" y="288"/>
                  </a:cubicBezTo>
                  <a:cubicBezTo>
                    <a:pt x="1179" y="324"/>
                    <a:pt x="1143" y="431"/>
                    <a:pt x="1191" y="502"/>
                  </a:cubicBezTo>
                  <a:cubicBezTo>
                    <a:pt x="1251" y="633"/>
                    <a:pt x="1239" y="788"/>
                    <a:pt x="1120" y="907"/>
                  </a:cubicBezTo>
                  <a:cubicBezTo>
                    <a:pt x="1054" y="973"/>
                    <a:pt x="965" y="1006"/>
                    <a:pt x="875" y="1006"/>
                  </a:cubicBezTo>
                  <a:cubicBezTo>
                    <a:pt x="786" y="1006"/>
                    <a:pt x="697" y="973"/>
                    <a:pt x="631" y="907"/>
                  </a:cubicBezTo>
                  <a:cubicBezTo>
                    <a:pt x="429" y="717"/>
                    <a:pt x="536" y="372"/>
                    <a:pt x="810" y="324"/>
                  </a:cubicBezTo>
                  <a:cubicBezTo>
                    <a:pt x="893" y="312"/>
                    <a:pt x="953" y="229"/>
                    <a:pt x="941" y="133"/>
                  </a:cubicBezTo>
                  <a:cubicBezTo>
                    <a:pt x="930" y="57"/>
                    <a:pt x="850" y="1"/>
                    <a:pt x="77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46" name="Google Shape;7752;p14"/>
          <p:cNvGrpSpPr/>
          <p:nvPr/>
        </p:nvGrpSpPr>
        <p:grpSpPr>
          <a:xfrm>
            <a:off x="2680272" y="2111863"/>
            <a:ext cx="370930" cy="370549"/>
            <a:chOff x="2497275" y="2744159"/>
            <a:chExt cx="370930" cy="370549"/>
          </a:xfrm>
          <a:solidFill>
            <a:srgbClr val="1C343C"/>
          </a:solidFill>
        </p:grpSpPr>
        <p:sp>
          <p:nvSpPr>
            <p:cNvPr id="49" name="Google Shape;7753;p14"/>
            <p:cNvSpPr/>
            <p:nvPr/>
          </p:nvSpPr>
          <p:spPr>
            <a:xfrm>
              <a:off x="2497275" y="2744159"/>
              <a:ext cx="284366" cy="284747"/>
            </a:xfrm>
            <a:custGeom>
              <a:avLst/>
              <a:gdLst/>
              <a:ahLst/>
              <a:cxnLst/>
              <a:rect l="l" t="t" r="r" b="b"/>
              <a:pathLst>
                <a:path w="8955" h="8967" extrusionOk="0">
                  <a:moveTo>
                    <a:pt x="4204" y="1"/>
                  </a:moveTo>
                  <a:cubicBezTo>
                    <a:pt x="3942" y="1"/>
                    <a:pt x="3704" y="203"/>
                    <a:pt x="3644" y="465"/>
                  </a:cubicBezTo>
                  <a:lnTo>
                    <a:pt x="3466" y="1334"/>
                  </a:lnTo>
                  <a:cubicBezTo>
                    <a:pt x="3287" y="1394"/>
                    <a:pt x="3108" y="1465"/>
                    <a:pt x="2942" y="1537"/>
                  </a:cubicBezTo>
                  <a:lnTo>
                    <a:pt x="2215" y="1048"/>
                  </a:lnTo>
                  <a:cubicBezTo>
                    <a:pt x="2120" y="983"/>
                    <a:pt x="2009" y="952"/>
                    <a:pt x="1899" y="952"/>
                  </a:cubicBezTo>
                  <a:cubicBezTo>
                    <a:pt x="1749" y="952"/>
                    <a:pt x="1599" y="1010"/>
                    <a:pt x="1489" y="1120"/>
                  </a:cubicBezTo>
                  <a:lnTo>
                    <a:pt x="1108" y="1489"/>
                  </a:lnTo>
                  <a:cubicBezTo>
                    <a:pt x="918" y="1691"/>
                    <a:pt x="894" y="1989"/>
                    <a:pt x="1037" y="2227"/>
                  </a:cubicBezTo>
                  <a:lnTo>
                    <a:pt x="1525" y="2953"/>
                  </a:lnTo>
                  <a:cubicBezTo>
                    <a:pt x="1441" y="3120"/>
                    <a:pt x="1370" y="3287"/>
                    <a:pt x="1322" y="3465"/>
                  </a:cubicBezTo>
                  <a:lnTo>
                    <a:pt x="453" y="3644"/>
                  </a:lnTo>
                  <a:cubicBezTo>
                    <a:pt x="191" y="3703"/>
                    <a:pt x="1" y="3930"/>
                    <a:pt x="1" y="4215"/>
                  </a:cubicBezTo>
                  <a:lnTo>
                    <a:pt x="1" y="4751"/>
                  </a:lnTo>
                  <a:cubicBezTo>
                    <a:pt x="1" y="5025"/>
                    <a:pt x="191" y="5251"/>
                    <a:pt x="453" y="5323"/>
                  </a:cubicBezTo>
                  <a:lnTo>
                    <a:pt x="1322" y="5501"/>
                  </a:lnTo>
                  <a:cubicBezTo>
                    <a:pt x="1382" y="5668"/>
                    <a:pt x="1453" y="5847"/>
                    <a:pt x="1525" y="6013"/>
                  </a:cubicBezTo>
                  <a:lnTo>
                    <a:pt x="1037" y="6740"/>
                  </a:lnTo>
                  <a:cubicBezTo>
                    <a:pt x="894" y="6966"/>
                    <a:pt x="918" y="7287"/>
                    <a:pt x="1108" y="7478"/>
                  </a:cubicBezTo>
                  <a:lnTo>
                    <a:pt x="1489" y="7847"/>
                  </a:lnTo>
                  <a:cubicBezTo>
                    <a:pt x="1599" y="7957"/>
                    <a:pt x="1745" y="8015"/>
                    <a:pt x="1894" y="8015"/>
                  </a:cubicBezTo>
                  <a:cubicBezTo>
                    <a:pt x="2003" y="8015"/>
                    <a:pt x="2115" y="7984"/>
                    <a:pt x="2215" y="7918"/>
                  </a:cubicBezTo>
                  <a:lnTo>
                    <a:pt x="2942" y="7430"/>
                  </a:lnTo>
                  <a:cubicBezTo>
                    <a:pt x="3108" y="7513"/>
                    <a:pt x="3287" y="7597"/>
                    <a:pt x="3466" y="7633"/>
                  </a:cubicBezTo>
                  <a:lnTo>
                    <a:pt x="3644" y="8502"/>
                  </a:lnTo>
                  <a:cubicBezTo>
                    <a:pt x="3704" y="8764"/>
                    <a:pt x="3930" y="8966"/>
                    <a:pt x="4204" y="8966"/>
                  </a:cubicBezTo>
                  <a:lnTo>
                    <a:pt x="4740" y="8966"/>
                  </a:lnTo>
                  <a:cubicBezTo>
                    <a:pt x="5013" y="8966"/>
                    <a:pt x="5251" y="8764"/>
                    <a:pt x="5311" y="8502"/>
                  </a:cubicBezTo>
                  <a:lnTo>
                    <a:pt x="5490" y="7633"/>
                  </a:lnTo>
                  <a:cubicBezTo>
                    <a:pt x="5621" y="7597"/>
                    <a:pt x="5775" y="7537"/>
                    <a:pt x="5906" y="7478"/>
                  </a:cubicBezTo>
                  <a:cubicBezTo>
                    <a:pt x="6002" y="7442"/>
                    <a:pt x="6037" y="7323"/>
                    <a:pt x="6002" y="7240"/>
                  </a:cubicBezTo>
                  <a:cubicBezTo>
                    <a:pt x="5966" y="7169"/>
                    <a:pt x="5898" y="7131"/>
                    <a:pt x="5831" y="7131"/>
                  </a:cubicBezTo>
                  <a:cubicBezTo>
                    <a:pt x="5808" y="7131"/>
                    <a:pt x="5785" y="7135"/>
                    <a:pt x="5763" y="7144"/>
                  </a:cubicBezTo>
                  <a:cubicBezTo>
                    <a:pt x="5609" y="7228"/>
                    <a:pt x="5466" y="7287"/>
                    <a:pt x="5299" y="7323"/>
                  </a:cubicBezTo>
                  <a:cubicBezTo>
                    <a:pt x="5240" y="7347"/>
                    <a:pt x="5180" y="7406"/>
                    <a:pt x="5168" y="7454"/>
                  </a:cubicBezTo>
                  <a:lnTo>
                    <a:pt x="4966" y="8430"/>
                  </a:lnTo>
                  <a:cubicBezTo>
                    <a:pt x="4954" y="8514"/>
                    <a:pt x="4870" y="8597"/>
                    <a:pt x="4763" y="8597"/>
                  </a:cubicBezTo>
                  <a:lnTo>
                    <a:pt x="4228" y="8597"/>
                  </a:lnTo>
                  <a:cubicBezTo>
                    <a:pt x="4120" y="8597"/>
                    <a:pt x="4049" y="8514"/>
                    <a:pt x="4013" y="8430"/>
                  </a:cubicBezTo>
                  <a:lnTo>
                    <a:pt x="3823" y="7454"/>
                  </a:lnTo>
                  <a:cubicBezTo>
                    <a:pt x="3811" y="7383"/>
                    <a:pt x="3763" y="7335"/>
                    <a:pt x="3692" y="7323"/>
                  </a:cubicBezTo>
                  <a:cubicBezTo>
                    <a:pt x="3466" y="7263"/>
                    <a:pt x="3239" y="7180"/>
                    <a:pt x="3049" y="7061"/>
                  </a:cubicBezTo>
                  <a:cubicBezTo>
                    <a:pt x="3019" y="7043"/>
                    <a:pt x="2986" y="7034"/>
                    <a:pt x="2954" y="7034"/>
                  </a:cubicBezTo>
                  <a:cubicBezTo>
                    <a:pt x="2921" y="7034"/>
                    <a:pt x="2888" y="7043"/>
                    <a:pt x="2858" y="7061"/>
                  </a:cubicBezTo>
                  <a:lnTo>
                    <a:pt x="2037" y="7609"/>
                  </a:lnTo>
                  <a:cubicBezTo>
                    <a:pt x="2006" y="7634"/>
                    <a:pt x="1966" y="7647"/>
                    <a:pt x="1926" y="7647"/>
                  </a:cubicBezTo>
                  <a:cubicBezTo>
                    <a:pt x="1874" y="7647"/>
                    <a:pt x="1821" y="7625"/>
                    <a:pt x="1787" y="7585"/>
                  </a:cubicBezTo>
                  <a:lnTo>
                    <a:pt x="1418" y="7204"/>
                  </a:lnTo>
                  <a:cubicBezTo>
                    <a:pt x="1334" y="7132"/>
                    <a:pt x="1334" y="7025"/>
                    <a:pt x="1382" y="6954"/>
                  </a:cubicBezTo>
                  <a:lnTo>
                    <a:pt x="1930" y="6132"/>
                  </a:lnTo>
                  <a:cubicBezTo>
                    <a:pt x="1977" y="6073"/>
                    <a:pt x="1977" y="6001"/>
                    <a:pt x="1930" y="5942"/>
                  </a:cubicBezTo>
                  <a:cubicBezTo>
                    <a:pt x="1811" y="5739"/>
                    <a:pt x="1727" y="5525"/>
                    <a:pt x="1668" y="5299"/>
                  </a:cubicBezTo>
                  <a:cubicBezTo>
                    <a:pt x="1656" y="5239"/>
                    <a:pt x="1596" y="5180"/>
                    <a:pt x="1537" y="5168"/>
                  </a:cubicBezTo>
                  <a:lnTo>
                    <a:pt x="560" y="4977"/>
                  </a:lnTo>
                  <a:cubicBezTo>
                    <a:pt x="477" y="4954"/>
                    <a:pt x="406" y="4870"/>
                    <a:pt x="406" y="4763"/>
                  </a:cubicBezTo>
                  <a:lnTo>
                    <a:pt x="406" y="4227"/>
                  </a:lnTo>
                  <a:cubicBezTo>
                    <a:pt x="406" y="4132"/>
                    <a:pt x="477" y="4049"/>
                    <a:pt x="560" y="4025"/>
                  </a:cubicBezTo>
                  <a:lnTo>
                    <a:pt x="1537" y="3834"/>
                  </a:lnTo>
                  <a:cubicBezTo>
                    <a:pt x="1608" y="3811"/>
                    <a:pt x="1656" y="3775"/>
                    <a:pt x="1668" y="3692"/>
                  </a:cubicBezTo>
                  <a:cubicBezTo>
                    <a:pt x="1727" y="3477"/>
                    <a:pt x="1811" y="3251"/>
                    <a:pt x="1930" y="3061"/>
                  </a:cubicBezTo>
                  <a:cubicBezTo>
                    <a:pt x="1965" y="3001"/>
                    <a:pt x="1965" y="2918"/>
                    <a:pt x="1930" y="2858"/>
                  </a:cubicBezTo>
                  <a:lnTo>
                    <a:pt x="1382" y="2049"/>
                  </a:lnTo>
                  <a:cubicBezTo>
                    <a:pt x="1322" y="1965"/>
                    <a:pt x="1334" y="1846"/>
                    <a:pt x="1418" y="1787"/>
                  </a:cubicBezTo>
                  <a:lnTo>
                    <a:pt x="1787" y="1417"/>
                  </a:lnTo>
                  <a:cubicBezTo>
                    <a:pt x="1826" y="1378"/>
                    <a:pt x="1876" y="1360"/>
                    <a:pt x="1925" y="1360"/>
                  </a:cubicBezTo>
                  <a:cubicBezTo>
                    <a:pt x="1965" y="1360"/>
                    <a:pt x="2005" y="1372"/>
                    <a:pt x="2037" y="1394"/>
                  </a:cubicBezTo>
                  <a:lnTo>
                    <a:pt x="2858" y="1941"/>
                  </a:lnTo>
                  <a:cubicBezTo>
                    <a:pt x="2888" y="1965"/>
                    <a:pt x="2921" y="1977"/>
                    <a:pt x="2954" y="1977"/>
                  </a:cubicBezTo>
                  <a:cubicBezTo>
                    <a:pt x="2986" y="1977"/>
                    <a:pt x="3019" y="1965"/>
                    <a:pt x="3049" y="1941"/>
                  </a:cubicBezTo>
                  <a:cubicBezTo>
                    <a:pt x="3263" y="1822"/>
                    <a:pt x="3466" y="1727"/>
                    <a:pt x="3692" y="1668"/>
                  </a:cubicBezTo>
                  <a:cubicBezTo>
                    <a:pt x="3751" y="1656"/>
                    <a:pt x="3811" y="1596"/>
                    <a:pt x="3823" y="1537"/>
                  </a:cubicBezTo>
                  <a:lnTo>
                    <a:pt x="4013" y="572"/>
                  </a:lnTo>
                  <a:cubicBezTo>
                    <a:pt x="4037" y="477"/>
                    <a:pt x="4120" y="405"/>
                    <a:pt x="4228" y="405"/>
                  </a:cubicBezTo>
                  <a:lnTo>
                    <a:pt x="4763" y="405"/>
                  </a:lnTo>
                  <a:cubicBezTo>
                    <a:pt x="4870" y="405"/>
                    <a:pt x="4942" y="477"/>
                    <a:pt x="4966" y="572"/>
                  </a:cubicBezTo>
                  <a:lnTo>
                    <a:pt x="5168" y="1537"/>
                  </a:lnTo>
                  <a:cubicBezTo>
                    <a:pt x="5180" y="1608"/>
                    <a:pt x="5216" y="1656"/>
                    <a:pt x="5299" y="1668"/>
                  </a:cubicBezTo>
                  <a:cubicBezTo>
                    <a:pt x="5513" y="1727"/>
                    <a:pt x="5740" y="1822"/>
                    <a:pt x="5930" y="1941"/>
                  </a:cubicBezTo>
                  <a:cubicBezTo>
                    <a:pt x="5960" y="1953"/>
                    <a:pt x="5996" y="1959"/>
                    <a:pt x="6031" y="1959"/>
                  </a:cubicBezTo>
                  <a:cubicBezTo>
                    <a:pt x="6067" y="1959"/>
                    <a:pt x="6103" y="1953"/>
                    <a:pt x="6133" y="1941"/>
                  </a:cubicBezTo>
                  <a:lnTo>
                    <a:pt x="6942" y="1394"/>
                  </a:lnTo>
                  <a:cubicBezTo>
                    <a:pt x="6978" y="1368"/>
                    <a:pt x="7021" y="1356"/>
                    <a:pt x="7063" y="1356"/>
                  </a:cubicBezTo>
                  <a:cubicBezTo>
                    <a:pt x="7117" y="1356"/>
                    <a:pt x="7170" y="1377"/>
                    <a:pt x="7204" y="1417"/>
                  </a:cubicBezTo>
                  <a:lnTo>
                    <a:pt x="7573" y="1787"/>
                  </a:lnTo>
                  <a:cubicBezTo>
                    <a:pt x="7645" y="1870"/>
                    <a:pt x="7645" y="1965"/>
                    <a:pt x="7597" y="2049"/>
                  </a:cubicBezTo>
                  <a:lnTo>
                    <a:pt x="7049" y="2858"/>
                  </a:lnTo>
                  <a:cubicBezTo>
                    <a:pt x="7002" y="2918"/>
                    <a:pt x="7002" y="2989"/>
                    <a:pt x="7049" y="3061"/>
                  </a:cubicBezTo>
                  <a:cubicBezTo>
                    <a:pt x="7168" y="3263"/>
                    <a:pt x="7264" y="3477"/>
                    <a:pt x="7323" y="3692"/>
                  </a:cubicBezTo>
                  <a:cubicBezTo>
                    <a:pt x="7335" y="3751"/>
                    <a:pt x="7395" y="3811"/>
                    <a:pt x="7454" y="3834"/>
                  </a:cubicBezTo>
                  <a:lnTo>
                    <a:pt x="8419" y="4025"/>
                  </a:lnTo>
                  <a:cubicBezTo>
                    <a:pt x="8514" y="4037"/>
                    <a:pt x="8585" y="4132"/>
                    <a:pt x="8585" y="4227"/>
                  </a:cubicBezTo>
                  <a:lnTo>
                    <a:pt x="8585" y="4763"/>
                  </a:lnTo>
                  <a:cubicBezTo>
                    <a:pt x="8585" y="4870"/>
                    <a:pt x="8514" y="4942"/>
                    <a:pt x="8419" y="4977"/>
                  </a:cubicBezTo>
                  <a:lnTo>
                    <a:pt x="7454" y="5168"/>
                  </a:lnTo>
                  <a:cubicBezTo>
                    <a:pt x="7383" y="5180"/>
                    <a:pt x="7335" y="5227"/>
                    <a:pt x="7323" y="5299"/>
                  </a:cubicBezTo>
                  <a:cubicBezTo>
                    <a:pt x="7276" y="5466"/>
                    <a:pt x="7216" y="5632"/>
                    <a:pt x="7145" y="5775"/>
                  </a:cubicBezTo>
                  <a:cubicBezTo>
                    <a:pt x="7097" y="5870"/>
                    <a:pt x="7145" y="5966"/>
                    <a:pt x="7228" y="6013"/>
                  </a:cubicBezTo>
                  <a:cubicBezTo>
                    <a:pt x="7254" y="6026"/>
                    <a:pt x="7280" y="6032"/>
                    <a:pt x="7305" y="6032"/>
                  </a:cubicBezTo>
                  <a:cubicBezTo>
                    <a:pt x="7372" y="6032"/>
                    <a:pt x="7431" y="5991"/>
                    <a:pt x="7466" y="5930"/>
                  </a:cubicBezTo>
                  <a:cubicBezTo>
                    <a:pt x="7526" y="5799"/>
                    <a:pt x="7585" y="5644"/>
                    <a:pt x="7633" y="5501"/>
                  </a:cubicBezTo>
                  <a:lnTo>
                    <a:pt x="8490" y="5323"/>
                  </a:lnTo>
                  <a:cubicBezTo>
                    <a:pt x="8764" y="5263"/>
                    <a:pt x="8954" y="5037"/>
                    <a:pt x="8954" y="4751"/>
                  </a:cubicBezTo>
                  <a:lnTo>
                    <a:pt x="8954" y="4215"/>
                  </a:lnTo>
                  <a:cubicBezTo>
                    <a:pt x="8954" y="3942"/>
                    <a:pt x="8764" y="3715"/>
                    <a:pt x="8490" y="3644"/>
                  </a:cubicBezTo>
                  <a:lnTo>
                    <a:pt x="7633" y="3465"/>
                  </a:lnTo>
                  <a:cubicBezTo>
                    <a:pt x="7573" y="3287"/>
                    <a:pt x="7502" y="3120"/>
                    <a:pt x="7418" y="2953"/>
                  </a:cubicBezTo>
                  <a:lnTo>
                    <a:pt x="7918" y="2227"/>
                  </a:lnTo>
                  <a:cubicBezTo>
                    <a:pt x="8061" y="2001"/>
                    <a:pt x="8038" y="1679"/>
                    <a:pt x="7835" y="1489"/>
                  </a:cubicBezTo>
                  <a:lnTo>
                    <a:pt x="7466" y="1120"/>
                  </a:lnTo>
                  <a:cubicBezTo>
                    <a:pt x="7356" y="1010"/>
                    <a:pt x="7211" y="952"/>
                    <a:pt x="7061" y="952"/>
                  </a:cubicBezTo>
                  <a:cubicBezTo>
                    <a:pt x="6952" y="952"/>
                    <a:pt x="6840" y="983"/>
                    <a:pt x="6740" y="1048"/>
                  </a:cubicBezTo>
                  <a:lnTo>
                    <a:pt x="6013" y="1537"/>
                  </a:lnTo>
                  <a:cubicBezTo>
                    <a:pt x="5847" y="1453"/>
                    <a:pt x="5668" y="1370"/>
                    <a:pt x="5490" y="1334"/>
                  </a:cubicBezTo>
                  <a:lnTo>
                    <a:pt x="5311" y="465"/>
                  </a:lnTo>
                  <a:cubicBezTo>
                    <a:pt x="5251" y="203"/>
                    <a:pt x="5025" y="1"/>
                    <a:pt x="474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0" name="Google Shape;7754;p14"/>
            <p:cNvSpPr/>
            <p:nvPr/>
          </p:nvSpPr>
          <p:spPr>
            <a:xfrm>
              <a:off x="2592191" y="2821673"/>
              <a:ext cx="113461" cy="98345"/>
            </a:xfrm>
            <a:custGeom>
              <a:avLst/>
              <a:gdLst/>
              <a:ahLst/>
              <a:cxnLst/>
              <a:rect l="l" t="t" r="r" b="b"/>
              <a:pathLst>
                <a:path w="3573" h="3097" extrusionOk="0">
                  <a:moveTo>
                    <a:pt x="1524" y="0"/>
                  </a:moveTo>
                  <a:cubicBezTo>
                    <a:pt x="989" y="0"/>
                    <a:pt x="465" y="215"/>
                    <a:pt x="72" y="584"/>
                  </a:cubicBezTo>
                  <a:cubicBezTo>
                    <a:pt x="0" y="655"/>
                    <a:pt x="0" y="774"/>
                    <a:pt x="72" y="834"/>
                  </a:cubicBezTo>
                  <a:cubicBezTo>
                    <a:pt x="113" y="876"/>
                    <a:pt x="164" y="896"/>
                    <a:pt x="212" y="896"/>
                  </a:cubicBezTo>
                  <a:cubicBezTo>
                    <a:pt x="259" y="896"/>
                    <a:pt x="304" y="876"/>
                    <a:pt x="334" y="834"/>
                  </a:cubicBezTo>
                  <a:cubicBezTo>
                    <a:pt x="643" y="524"/>
                    <a:pt x="1072" y="358"/>
                    <a:pt x="1500" y="358"/>
                  </a:cubicBezTo>
                  <a:cubicBezTo>
                    <a:pt x="2441" y="358"/>
                    <a:pt x="3203" y="1120"/>
                    <a:pt x="3203" y="2060"/>
                  </a:cubicBezTo>
                  <a:cubicBezTo>
                    <a:pt x="3203" y="2322"/>
                    <a:pt x="3144" y="2596"/>
                    <a:pt x="3024" y="2834"/>
                  </a:cubicBezTo>
                  <a:cubicBezTo>
                    <a:pt x="2965" y="2941"/>
                    <a:pt x="3013" y="3037"/>
                    <a:pt x="3096" y="3084"/>
                  </a:cubicBezTo>
                  <a:cubicBezTo>
                    <a:pt x="3132" y="3096"/>
                    <a:pt x="3155" y="3096"/>
                    <a:pt x="3191" y="3096"/>
                  </a:cubicBezTo>
                  <a:cubicBezTo>
                    <a:pt x="3251" y="3096"/>
                    <a:pt x="3322" y="3072"/>
                    <a:pt x="3346" y="3001"/>
                  </a:cubicBezTo>
                  <a:cubicBezTo>
                    <a:pt x="3501" y="2715"/>
                    <a:pt x="3572" y="2382"/>
                    <a:pt x="3572" y="2060"/>
                  </a:cubicBezTo>
                  <a:cubicBezTo>
                    <a:pt x="3572" y="929"/>
                    <a:pt x="2655" y="0"/>
                    <a:pt x="15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1" name="Google Shape;7755;p14"/>
            <p:cNvSpPr/>
            <p:nvPr/>
          </p:nvSpPr>
          <p:spPr>
            <a:xfrm>
              <a:off x="2574408" y="2862129"/>
              <a:ext cx="106665" cy="90756"/>
            </a:xfrm>
            <a:custGeom>
              <a:avLst/>
              <a:gdLst/>
              <a:ahLst/>
              <a:cxnLst/>
              <a:rect l="l" t="t" r="r" b="b"/>
              <a:pathLst>
                <a:path w="3359" h="2858" extrusionOk="0">
                  <a:moveTo>
                    <a:pt x="294" y="1"/>
                  </a:moveTo>
                  <a:cubicBezTo>
                    <a:pt x="218" y="1"/>
                    <a:pt x="145" y="48"/>
                    <a:pt x="108" y="131"/>
                  </a:cubicBezTo>
                  <a:cubicBezTo>
                    <a:pt x="36" y="334"/>
                    <a:pt x="1" y="572"/>
                    <a:pt x="1" y="798"/>
                  </a:cubicBezTo>
                  <a:cubicBezTo>
                    <a:pt x="1" y="1929"/>
                    <a:pt x="917" y="2858"/>
                    <a:pt x="2049" y="2858"/>
                  </a:cubicBezTo>
                  <a:cubicBezTo>
                    <a:pt x="2477" y="2858"/>
                    <a:pt x="2894" y="2715"/>
                    <a:pt x="3251" y="2465"/>
                  </a:cubicBezTo>
                  <a:cubicBezTo>
                    <a:pt x="3346" y="2405"/>
                    <a:pt x="3358" y="2286"/>
                    <a:pt x="3299" y="2215"/>
                  </a:cubicBezTo>
                  <a:cubicBezTo>
                    <a:pt x="3263" y="2158"/>
                    <a:pt x="3206" y="2131"/>
                    <a:pt x="3151" y="2131"/>
                  </a:cubicBezTo>
                  <a:cubicBezTo>
                    <a:pt x="3114" y="2131"/>
                    <a:pt x="3077" y="2143"/>
                    <a:pt x="3049" y="2167"/>
                  </a:cubicBezTo>
                  <a:cubicBezTo>
                    <a:pt x="2763" y="2382"/>
                    <a:pt x="2406" y="2501"/>
                    <a:pt x="2049" y="2501"/>
                  </a:cubicBezTo>
                  <a:cubicBezTo>
                    <a:pt x="1108" y="2501"/>
                    <a:pt x="346" y="1739"/>
                    <a:pt x="346" y="798"/>
                  </a:cubicBezTo>
                  <a:cubicBezTo>
                    <a:pt x="346" y="608"/>
                    <a:pt x="382" y="429"/>
                    <a:pt x="441" y="250"/>
                  </a:cubicBezTo>
                  <a:cubicBezTo>
                    <a:pt x="501" y="143"/>
                    <a:pt x="441" y="36"/>
                    <a:pt x="358" y="12"/>
                  </a:cubicBezTo>
                  <a:cubicBezTo>
                    <a:pt x="337" y="4"/>
                    <a:pt x="315" y="1"/>
                    <a:pt x="29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2" name="Google Shape;7756;p14"/>
            <p:cNvSpPr/>
            <p:nvPr/>
          </p:nvSpPr>
          <p:spPr>
            <a:xfrm>
              <a:off x="2676881" y="2923385"/>
              <a:ext cx="191324" cy="191324"/>
            </a:xfrm>
            <a:custGeom>
              <a:avLst/>
              <a:gdLst/>
              <a:ahLst/>
              <a:cxnLst/>
              <a:rect l="l" t="t" r="r" b="b"/>
              <a:pathLst>
                <a:path w="6025" h="6025" extrusionOk="0">
                  <a:moveTo>
                    <a:pt x="2810" y="0"/>
                  </a:moveTo>
                  <a:cubicBezTo>
                    <a:pt x="2608" y="0"/>
                    <a:pt x="2429" y="155"/>
                    <a:pt x="2382" y="357"/>
                  </a:cubicBezTo>
                  <a:lnTo>
                    <a:pt x="2274" y="893"/>
                  </a:lnTo>
                  <a:cubicBezTo>
                    <a:pt x="2191" y="929"/>
                    <a:pt x="2084" y="965"/>
                    <a:pt x="1989" y="1012"/>
                  </a:cubicBezTo>
                  <a:lnTo>
                    <a:pt x="1548" y="715"/>
                  </a:lnTo>
                  <a:cubicBezTo>
                    <a:pt x="1475" y="666"/>
                    <a:pt x="1393" y="643"/>
                    <a:pt x="1313" y="643"/>
                  </a:cubicBezTo>
                  <a:cubicBezTo>
                    <a:pt x="1198" y="643"/>
                    <a:pt x="1085" y="690"/>
                    <a:pt x="1000" y="774"/>
                  </a:cubicBezTo>
                  <a:lnTo>
                    <a:pt x="738" y="1024"/>
                  </a:lnTo>
                  <a:cubicBezTo>
                    <a:pt x="596" y="1179"/>
                    <a:pt x="572" y="1417"/>
                    <a:pt x="679" y="1584"/>
                  </a:cubicBezTo>
                  <a:lnTo>
                    <a:pt x="977" y="2024"/>
                  </a:lnTo>
                  <a:cubicBezTo>
                    <a:pt x="917" y="2143"/>
                    <a:pt x="858" y="2274"/>
                    <a:pt x="834" y="2417"/>
                  </a:cubicBezTo>
                  <a:cubicBezTo>
                    <a:pt x="798" y="2512"/>
                    <a:pt x="858" y="2608"/>
                    <a:pt x="965" y="2631"/>
                  </a:cubicBezTo>
                  <a:cubicBezTo>
                    <a:pt x="986" y="2639"/>
                    <a:pt x="1006" y="2642"/>
                    <a:pt x="1025" y="2642"/>
                  </a:cubicBezTo>
                  <a:cubicBezTo>
                    <a:pt x="1103" y="2642"/>
                    <a:pt x="1162" y="2587"/>
                    <a:pt x="1191" y="2501"/>
                  </a:cubicBezTo>
                  <a:cubicBezTo>
                    <a:pt x="1227" y="2358"/>
                    <a:pt x="1298" y="2215"/>
                    <a:pt x="1346" y="2096"/>
                  </a:cubicBezTo>
                  <a:cubicBezTo>
                    <a:pt x="1381" y="2036"/>
                    <a:pt x="1381" y="1965"/>
                    <a:pt x="1346" y="1905"/>
                  </a:cubicBezTo>
                  <a:lnTo>
                    <a:pt x="1000" y="1369"/>
                  </a:lnTo>
                  <a:cubicBezTo>
                    <a:pt x="977" y="1346"/>
                    <a:pt x="977" y="1310"/>
                    <a:pt x="1012" y="1286"/>
                  </a:cubicBezTo>
                  <a:lnTo>
                    <a:pt x="1262" y="1024"/>
                  </a:lnTo>
                  <a:cubicBezTo>
                    <a:pt x="1283" y="1010"/>
                    <a:pt x="1300" y="1004"/>
                    <a:pt x="1318" y="1004"/>
                  </a:cubicBezTo>
                  <a:cubicBezTo>
                    <a:pt x="1330" y="1004"/>
                    <a:pt x="1343" y="1007"/>
                    <a:pt x="1358" y="1012"/>
                  </a:cubicBezTo>
                  <a:lnTo>
                    <a:pt x="1893" y="1369"/>
                  </a:lnTo>
                  <a:cubicBezTo>
                    <a:pt x="1923" y="1393"/>
                    <a:pt x="1956" y="1405"/>
                    <a:pt x="1989" y="1405"/>
                  </a:cubicBezTo>
                  <a:cubicBezTo>
                    <a:pt x="2021" y="1405"/>
                    <a:pt x="2054" y="1393"/>
                    <a:pt x="2084" y="1369"/>
                  </a:cubicBezTo>
                  <a:cubicBezTo>
                    <a:pt x="2215" y="1298"/>
                    <a:pt x="2346" y="1238"/>
                    <a:pt x="2489" y="1203"/>
                  </a:cubicBezTo>
                  <a:cubicBezTo>
                    <a:pt x="2548" y="1191"/>
                    <a:pt x="2608" y="1131"/>
                    <a:pt x="2620" y="1072"/>
                  </a:cubicBezTo>
                  <a:lnTo>
                    <a:pt x="2751" y="429"/>
                  </a:lnTo>
                  <a:cubicBezTo>
                    <a:pt x="2751" y="405"/>
                    <a:pt x="2786" y="369"/>
                    <a:pt x="2822" y="369"/>
                  </a:cubicBezTo>
                  <a:lnTo>
                    <a:pt x="3167" y="369"/>
                  </a:lnTo>
                  <a:cubicBezTo>
                    <a:pt x="3203" y="369"/>
                    <a:pt x="3227" y="405"/>
                    <a:pt x="3239" y="429"/>
                  </a:cubicBezTo>
                  <a:lnTo>
                    <a:pt x="3382" y="1072"/>
                  </a:lnTo>
                  <a:cubicBezTo>
                    <a:pt x="3394" y="1143"/>
                    <a:pt x="3429" y="1191"/>
                    <a:pt x="3513" y="1203"/>
                  </a:cubicBezTo>
                  <a:cubicBezTo>
                    <a:pt x="3656" y="1250"/>
                    <a:pt x="3786" y="1310"/>
                    <a:pt x="3917" y="1369"/>
                  </a:cubicBezTo>
                  <a:cubicBezTo>
                    <a:pt x="3947" y="1387"/>
                    <a:pt x="3980" y="1396"/>
                    <a:pt x="4013" y="1396"/>
                  </a:cubicBezTo>
                  <a:cubicBezTo>
                    <a:pt x="4045" y="1396"/>
                    <a:pt x="4078" y="1387"/>
                    <a:pt x="4108" y="1369"/>
                  </a:cubicBezTo>
                  <a:lnTo>
                    <a:pt x="4644" y="1012"/>
                  </a:lnTo>
                  <a:cubicBezTo>
                    <a:pt x="4654" y="1007"/>
                    <a:pt x="4665" y="1004"/>
                    <a:pt x="4678" y="1004"/>
                  </a:cubicBezTo>
                  <a:cubicBezTo>
                    <a:pt x="4695" y="1004"/>
                    <a:pt x="4713" y="1010"/>
                    <a:pt x="4727" y="1024"/>
                  </a:cubicBezTo>
                  <a:lnTo>
                    <a:pt x="4989" y="1286"/>
                  </a:lnTo>
                  <a:cubicBezTo>
                    <a:pt x="5013" y="1310"/>
                    <a:pt x="5013" y="1346"/>
                    <a:pt x="5001" y="1369"/>
                  </a:cubicBezTo>
                  <a:lnTo>
                    <a:pt x="4644" y="1905"/>
                  </a:lnTo>
                  <a:cubicBezTo>
                    <a:pt x="4596" y="1965"/>
                    <a:pt x="4596" y="2036"/>
                    <a:pt x="4644" y="2096"/>
                  </a:cubicBezTo>
                  <a:cubicBezTo>
                    <a:pt x="4715" y="2239"/>
                    <a:pt x="4775" y="2370"/>
                    <a:pt x="4810" y="2501"/>
                  </a:cubicBezTo>
                  <a:cubicBezTo>
                    <a:pt x="4822" y="2560"/>
                    <a:pt x="4882" y="2620"/>
                    <a:pt x="4941" y="2631"/>
                  </a:cubicBezTo>
                  <a:lnTo>
                    <a:pt x="5584" y="2774"/>
                  </a:lnTo>
                  <a:cubicBezTo>
                    <a:pt x="5608" y="2774"/>
                    <a:pt x="5644" y="2798"/>
                    <a:pt x="5644" y="2846"/>
                  </a:cubicBezTo>
                  <a:lnTo>
                    <a:pt x="5644" y="3191"/>
                  </a:lnTo>
                  <a:cubicBezTo>
                    <a:pt x="5644" y="3215"/>
                    <a:pt x="5608" y="3251"/>
                    <a:pt x="5584" y="3263"/>
                  </a:cubicBezTo>
                  <a:lnTo>
                    <a:pt x="4941" y="3393"/>
                  </a:lnTo>
                  <a:cubicBezTo>
                    <a:pt x="4870" y="3405"/>
                    <a:pt x="4822" y="3453"/>
                    <a:pt x="4810" y="3524"/>
                  </a:cubicBezTo>
                  <a:cubicBezTo>
                    <a:pt x="4763" y="3679"/>
                    <a:pt x="4703" y="3810"/>
                    <a:pt x="4644" y="3929"/>
                  </a:cubicBezTo>
                  <a:cubicBezTo>
                    <a:pt x="4608" y="3989"/>
                    <a:pt x="4608" y="4060"/>
                    <a:pt x="4644" y="4120"/>
                  </a:cubicBezTo>
                  <a:lnTo>
                    <a:pt x="5001" y="4656"/>
                  </a:lnTo>
                  <a:cubicBezTo>
                    <a:pt x="5013" y="4691"/>
                    <a:pt x="5013" y="4715"/>
                    <a:pt x="4989" y="4751"/>
                  </a:cubicBezTo>
                  <a:lnTo>
                    <a:pt x="4727" y="5001"/>
                  </a:lnTo>
                  <a:cubicBezTo>
                    <a:pt x="4714" y="5020"/>
                    <a:pt x="4697" y="5029"/>
                    <a:pt x="4681" y="5029"/>
                  </a:cubicBezTo>
                  <a:cubicBezTo>
                    <a:pt x="4668" y="5029"/>
                    <a:pt x="4654" y="5023"/>
                    <a:pt x="4644" y="5013"/>
                  </a:cubicBezTo>
                  <a:lnTo>
                    <a:pt x="4108" y="4656"/>
                  </a:lnTo>
                  <a:cubicBezTo>
                    <a:pt x="4078" y="4638"/>
                    <a:pt x="4045" y="4629"/>
                    <a:pt x="4013" y="4629"/>
                  </a:cubicBezTo>
                  <a:cubicBezTo>
                    <a:pt x="3980" y="4629"/>
                    <a:pt x="3947" y="4638"/>
                    <a:pt x="3917" y="4656"/>
                  </a:cubicBezTo>
                  <a:cubicBezTo>
                    <a:pt x="3775" y="4739"/>
                    <a:pt x="3644" y="4798"/>
                    <a:pt x="3513" y="4822"/>
                  </a:cubicBezTo>
                  <a:cubicBezTo>
                    <a:pt x="3453" y="4834"/>
                    <a:pt x="3394" y="4894"/>
                    <a:pt x="3382" y="4953"/>
                  </a:cubicBezTo>
                  <a:lnTo>
                    <a:pt x="3239" y="5596"/>
                  </a:lnTo>
                  <a:cubicBezTo>
                    <a:pt x="3239" y="5632"/>
                    <a:pt x="3215" y="5656"/>
                    <a:pt x="3167" y="5656"/>
                  </a:cubicBezTo>
                  <a:lnTo>
                    <a:pt x="2822" y="5656"/>
                  </a:lnTo>
                  <a:cubicBezTo>
                    <a:pt x="2798" y="5656"/>
                    <a:pt x="2763" y="5632"/>
                    <a:pt x="2751" y="5596"/>
                  </a:cubicBezTo>
                  <a:lnTo>
                    <a:pt x="2620" y="4953"/>
                  </a:lnTo>
                  <a:cubicBezTo>
                    <a:pt x="2608" y="4882"/>
                    <a:pt x="2560" y="4834"/>
                    <a:pt x="2489" y="4822"/>
                  </a:cubicBezTo>
                  <a:cubicBezTo>
                    <a:pt x="2334" y="4775"/>
                    <a:pt x="2203" y="4715"/>
                    <a:pt x="2084" y="4656"/>
                  </a:cubicBezTo>
                  <a:cubicBezTo>
                    <a:pt x="2054" y="4644"/>
                    <a:pt x="2021" y="4638"/>
                    <a:pt x="1989" y="4638"/>
                  </a:cubicBezTo>
                  <a:cubicBezTo>
                    <a:pt x="1956" y="4638"/>
                    <a:pt x="1923" y="4644"/>
                    <a:pt x="1893" y="4656"/>
                  </a:cubicBezTo>
                  <a:lnTo>
                    <a:pt x="1358" y="5013"/>
                  </a:lnTo>
                  <a:cubicBezTo>
                    <a:pt x="1342" y="5023"/>
                    <a:pt x="1328" y="5029"/>
                    <a:pt x="1314" y="5029"/>
                  </a:cubicBezTo>
                  <a:cubicBezTo>
                    <a:pt x="1298" y="5029"/>
                    <a:pt x="1282" y="5020"/>
                    <a:pt x="1262" y="5001"/>
                  </a:cubicBezTo>
                  <a:lnTo>
                    <a:pt x="1012" y="4751"/>
                  </a:lnTo>
                  <a:cubicBezTo>
                    <a:pt x="977" y="4715"/>
                    <a:pt x="977" y="4691"/>
                    <a:pt x="1000" y="4656"/>
                  </a:cubicBezTo>
                  <a:lnTo>
                    <a:pt x="1346" y="4120"/>
                  </a:lnTo>
                  <a:cubicBezTo>
                    <a:pt x="1393" y="4060"/>
                    <a:pt x="1393" y="3989"/>
                    <a:pt x="1346" y="3929"/>
                  </a:cubicBezTo>
                  <a:cubicBezTo>
                    <a:pt x="1274" y="3798"/>
                    <a:pt x="1215" y="3667"/>
                    <a:pt x="1191" y="3524"/>
                  </a:cubicBezTo>
                  <a:cubicBezTo>
                    <a:pt x="1167" y="3465"/>
                    <a:pt x="1108" y="3405"/>
                    <a:pt x="1048" y="3393"/>
                  </a:cubicBezTo>
                  <a:lnTo>
                    <a:pt x="417" y="3263"/>
                  </a:lnTo>
                  <a:cubicBezTo>
                    <a:pt x="381" y="3263"/>
                    <a:pt x="357" y="3227"/>
                    <a:pt x="357" y="3191"/>
                  </a:cubicBezTo>
                  <a:lnTo>
                    <a:pt x="357" y="2846"/>
                  </a:lnTo>
                  <a:cubicBezTo>
                    <a:pt x="357" y="2810"/>
                    <a:pt x="381" y="2786"/>
                    <a:pt x="417" y="2774"/>
                  </a:cubicBezTo>
                  <a:lnTo>
                    <a:pt x="453" y="2751"/>
                  </a:lnTo>
                  <a:cubicBezTo>
                    <a:pt x="560" y="2739"/>
                    <a:pt x="619" y="2631"/>
                    <a:pt x="608" y="2548"/>
                  </a:cubicBezTo>
                  <a:cubicBezTo>
                    <a:pt x="597" y="2450"/>
                    <a:pt x="506" y="2392"/>
                    <a:pt x="427" y="2392"/>
                  </a:cubicBezTo>
                  <a:cubicBezTo>
                    <a:pt x="419" y="2392"/>
                    <a:pt x="412" y="2392"/>
                    <a:pt x="405" y="2393"/>
                  </a:cubicBezTo>
                  <a:lnTo>
                    <a:pt x="357" y="2417"/>
                  </a:lnTo>
                  <a:cubicBezTo>
                    <a:pt x="143" y="2453"/>
                    <a:pt x="0" y="2631"/>
                    <a:pt x="0" y="2846"/>
                  </a:cubicBezTo>
                  <a:lnTo>
                    <a:pt x="0" y="3191"/>
                  </a:lnTo>
                  <a:cubicBezTo>
                    <a:pt x="0" y="3393"/>
                    <a:pt x="143" y="3572"/>
                    <a:pt x="357" y="3620"/>
                  </a:cubicBezTo>
                  <a:lnTo>
                    <a:pt x="893" y="3727"/>
                  </a:lnTo>
                  <a:cubicBezTo>
                    <a:pt x="917" y="3810"/>
                    <a:pt x="965" y="3917"/>
                    <a:pt x="1012" y="4001"/>
                  </a:cubicBezTo>
                  <a:lnTo>
                    <a:pt x="715" y="4453"/>
                  </a:lnTo>
                  <a:cubicBezTo>
                    <a:pt x="596" y="4632"/>
                    <a:pt x="619" y="4858"/>
                    <a:pt x="774" y="5001"/>
                  </a:cubicBezTo>
                  <a:lnTo>
                    <a:pt x="1024" y="5251"/>
                  </a:lnTo>
                  <a:cubicBezTo>
                    <a:pt x="1112" y="5339"/>
                    <a:pt x="1227" y="5381"/>
                    <a:pt x="1338" y="5381"/>
                  </a:cubicBezTo>
                  <a:cubicBezTo>
                    <a:pt x="1423" y="5381"/>
                    <a:pt x="1505" y="5357"/>
                    <a:pt x="1572" y="5310"/>
                  </a:cubicBezTo>
                  <a:lnTo>
                    <a:pt x="2024" y="5013"/>
                  </a:lnTo>
                  <a:cubicBezTo>
                    <a:pt x="2108" y="5060"/>
                    <a:pt x="2203" y="5108"/>
                    <a:pt x="2310" y="5132"/>
                  </a:cubicBezTo>
                  <a:lnTo>
                    <a:pt x="2405" y="5668"/>
                  </a:lnTo>
                  <a:cubicBezTo>
                    <a:pt x="2453" y="5882"/>
                    <a:pt x="2632" y="6025"/>
                    <a:pt x="2846" y="6025"/>
                  </a:cubicBezTo>
                  <a:lnTo>
                    <a:pt x="3179" y="6025"/>
                  </a:lnTo>
                  <a:cubicBezTo>
                    <a:pt x="3394" y="6025"/>
                    <a:pt x="3572" y="5882"/>
                    <a:pt x="3620" y="5668"/>
                  </a:cubicBezTo>
                  <a:lnTo>
                    <a:pt x="3715" y="5132"/>
                  </a:lnTo>
                  <a:cubicBezTo>
                    <a:pt x="3810" y="5108"/>
                    <a:pt x="3917" y="5060"/>
                    <a:pt x="4001" y="5013"/>
                  </a:cubicBezTo>
                  <a:lnTo>
                    <a:pt x="4453" y="5310"/>
                  </a:lnTo>
                  <a:cubicBezTo>
                    <a:pt x="4529" y="5361"/>
                    <a:pt x="4611" y="5386"/>
                    <a:pt x="4692" y="5386"/>
                  </a:cubicBezTo>
                  <a:cubicBezTo>
                    <a:pt x="4803" y="5386"/>
                    <a:pt x="4912" y="5340"/>
                    <a:pt x="5001" y="5251"/>
                  </a:cubicBezTo>
                  <a:lnTo>
                    <a:pt x="5251" y="5001"/>
                  </a:lnTo>
                  <a:cubicBezTo>
                    <a:pt x="5406" y="4858"/>
                    <a:pt x="5418" y="4620"/>
                    <a:pt x="5310" y="4453"/>
                  </a:cubicBezTo>
                  <a:lnTo>
                    <a:pt x="5013" y="4001"/>
                  </a:lnTo>
                  <a:cubicBezTo>
                    <a:pt x="5060" y="3917"/>
                    <a:pt x="5108" y="3822"/>
                    <a:pt x="5132" y="3727"/>
                  </a:cubicBezTo>
                  <a:lnTo>
                    <a:pt x="5668" y="3620"/>
                  </a:lnTo>
                  <a:cubicBezTo>
                    <a:pt x="5882" y="3572"/>
                    <a:pt x="6025" y="3393"/>
                    <a:pt x="6025" y="3191"/>
                  </a:cubicBezTo>
                  <a:lnTo>
                    <a:pt x="6025" y="2846"/>
                  </a:lnTo>
                  <a:cubicBezTo>
                    <a:pt x="6001" y="2631"/>
                    <a:pt x="5846" y="2453"/>
                    <a:pt x="5644" y="2417"/>
                  </a:cubicBezTo>
                  <a:lnTo>
                    <a:pt x="5108" y="2310"/>
                  </a:lnTo>
                  <a:cubicBezTo>
                    <a:pt x="5072" y="2215"/>
                    <a:pt x="5025" y="2120"/>
                    <a:pt x="4989" y="2024"/>
                  </a:cubicBezTo>
                  <a:lnTo>
                    <a:pt x="5287" y="1584"/>
                  </a:lnTo>
                  <a:cubicBezTo>
                    <a:pt x="5406" y="1405"/>
                    <a:pt x="5370" y="1179"/>
                    <a:pt x="5227" y="1024"/>
                  </a:cubicBezTo>
                  <a:lnTo>
                    <a:pt x="4965" y="774"/>
                  </a:lnTo>
                  <a:cubicBezTo>
                    <a:pt x="4882" y="691"/>
                    <a:pt x="4766" y="648"/>
                    <a:pt x="4651" y="648"/>
                  </a:cubicBezTo>
                  <a:cubicBezTo>
                    <a:pt x="4569" y="648"/>
                    <a:pt x="4487" y="670"/>
                    <a:pt x="4418" y="715"/>
                  </a:cubicBezTo>
                  <a:lnTo>
                    <a:pt x="3977" y="1012"/>
                  </a:lnTo>
                  <a:cubicBezTo>
                    <a:pt x="3882" y="965"/>
                    <a:pt x="3786" y="929"/>
                    <a:pt x="3691" y="893"/>
                  </a:cubicBezTo>
                  <a:lnTo>
                    <a:pt x="3584" y="357"/>
                  </a:lnTo>
                  <a:cubicBezTo>
                    <a:pt x="3536" y="155"/>
                    <a:pt x="3358" y="0"/>
                    <a:pt x="315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3" name="Google Shape;7757;p14"/>
            <p:cNvSpPr/>
            <p:nvPr/>
          </p:nvSpPr>
          <p:spPr>
            <a:xfrm>
              <a:off x="2738867" y="2986895"/>
              <a:ext cx="65066" cy="65066"/>
            </a:xfrm>
            <a:custGeom>
              <a:avLst/>
              <a:gdLst/>
              <a:ahLst/>
              <a:cxnLst/>
              <a:rect l="l" t="t" r="r" b="b"/>
              <a:pathLst>
                <a:path w="2049" h="2049" extrusionOk="0">
                  <a:moveTo>
                    <a:pt x="1025" y="0"/>
                  </a:moveTo>
                  <a:cubicBezTo>
                    <a:pt x="453" y="0"/>
                    <a:pt x="1" y="453"/>
                    <a:pt x="1" y="1024"/>
                  </a:cubicBezTo>
                  <a:cubicBezTo>
                    <a:pt x="1" y="1584"/>
                    <a:pt x="453" y="2048"/>
                    <a:pt x="1025" y="2048"/>
                  </a:cubicBezTo>
                  <a:cubicBezTo>
                    <a:pt x="1251" y="2048"/>
                    <a:pt x="1465" y="1977"/>
                    <a:pt x="1644" y="1846"/>
                  </a:cubicBezTo>
                  <a:cubicBezTo>
                    <a:pt x="1727" y="1786"/>
                    <a:pt x="1739" y="1667"/>
                    <a:pt x="1680" y="1584"/>
                  </a:cubicBezTo>
                  <a:cubicBezTo>
                    <a:pt x="1646" y="1543"/>
                    <a:pt x="1593" y="1522"/>
                    <a:pt x="1540" y="1522"/>
                  </a:cubicBezTo>
                  <a:cubicBezTo>
                    <a:pt x="1500" y="1522"/>
                    <a:pt x="1461" y="1534"/>
                    <a:pt x="1430" y="1560"/>
                  </a:cubicBezTo>
                  <a:cubicBezTo>
                    <a:pt x="1311" y="1644"/>
                    <a:pt x="1168" y="1691"/>
                    <a:pt x="1025" y="1691"/>
                  </a:cubicBezTo>
                  <a:cubicBezTo>
                    <a:pt x="668" y="1691"/>
                    <a:pt x="370" y="1393"/>
                    <a:pt x="370" y="1036"/>
                  </a:cubicBezTo>
                  <a:cubicBezTo>
                    <a:pt x="382" y="655"/>
                    <a:pt x="680" y="370"/>
                    <a:pt x="1037" y="370"/>
                  </a:cubicBezTo>
                  <a:cubicBezTo>
                    <a:pt x="1394" y="370"/>
                    <a:pt x="1692" y="667"/>
                    <a:pt x="1692" y="1024"/>
                  </a:cubicBezTo>
                  <a:cubicBezTo>
                    <a:pt x="1692" y="1132"/>
                    <a:pt x="1775" y="1203"/>
                    <a:pt x="1870" y="1203"/>
                  </a:cubicBezTo>
                  <a:cubicBezTo>
                    <a:pt x="1965" y="1203"/>
                    <a:pt x="2049" y="1108"/>
                    <a:pt x="2049" y="1024"/>
                  </a:cubicBezTo>
                  <a:cubicBezTo>
                    <a:pt x="2049" y="453"/>
                    <a:pt x="1584" y="0"/>
                    <a:pt x="10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4" name="Google Shape;7758;p14"/>
            <p:cNvSpPr/>
            <p:nvPr/>
          </p:nvSpPr>
          <p:spPr>
            <a:xfrm>
              <a:off x="2604670" y="2851904"/>
              <a:ext cx="70718" cy="71131"/>
            </a:xfrm>
            <a:custGeom>
              <a:avLst/>
              <a:gdLst/>
              <a:ahLst/>
              <a:cxnLst/>
              <a:rect l="l" t="t" r="r" b="b"/>
              <a:pathLst>
                <a:path w="2227" h="2240" extrusionOk="0">
                  <a:moveTo>
                    <a:pt x="1107" y="382"/>
                  </a:moveTo>
                  <a:cubicBezTo>
                    <a:pt x="1512" y="382"/>
                    <a:pt x="1858" y="715"/>
                    <a:pt x="1858" y="1120"/>
                  </a:cubicBezTo>
                  <a:cubicBezTo>
                    <a:pt x="1858" y="1525"/>
                    <a:pt x="1512" y="1870"/>
                    <a:pt x="1107" y="1870"/>
                  </a:cubicBezTo>
                  <a:cubicBezTo>
                    <a:pt x="691" y="1870"/>
                    <a:pt x="369" y="1525"/>
                    <a:pt x="369" y="1120"/>
                  </a:cubicBezTo>
                  <a:cubicBezTo>
                    <a:pt x="369" y="703"/>
                    <a:pt x="703" y="382"/>
                    <a:pt x="1107" y="382"/>
                  </a:cubicBezTo>
                  <a:close/>
                  <a:moveTo>
                    <a:pt x="1107" y="1"/>
                  </a:moveTo>
                  <a:cubicBezTo>
                    <a:pt x="500" y="1"/>
                    <a:pt x="0" y="513"/>
                    <a:pt x="0" y="1120"/>
                  </a:cubicBezTo>
                  <a:cubicBezTo>
                    <a:pt x="0" y="1727"/>
                    <a:pt x="500" y="2239"/>
                    <a:pt x="1107" y="2239"/>
                  </a:cubicBezTo>
                  <a:cubicBezTo>
                    <a:pt x="1727" y="2239"/>
                    <a:pt x="2227" y="1727"/>
                    <a:pt x="2227" y="1120"/>
                  </a:cubicBezTo>
                  <a:cubicBezTo>
                    <a:pt x="2227" y="513"/>
                    <a:pt x="1727" y="1"/>
                    <a:pt x="110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32" name="Rectangle 5"/>
          <p:cNvSpPr>
            <a:spLocks noGrp="1" noChangeArrowheads="1"/>
          </p:cNvSpPr>
          <p:nvPr>
            <p:ph type="body" idx="2"/>
          </p:nvPr>
        </p:nvSpPr>
        <p:spPr bwMode="auto">
          <a:xfrm>
            <a:off x="2547939" y="3305595"/>
            <a:ext cx="2583620" cy="1107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ESP</a:t>
            </a:r>
            <a:r>
              <a:rPr kumimoji="0" lang="en-US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</a:t>
            </a: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microcontroller with integrated Wi-Fi and Bluetooth, used to receive commands and control external alert devices.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6" name="Rectángulo: una sola esquina redondeada 46">
            <a:extLst>
              <a:ext uri="{FF2B5EF4-FFF2-40B4-BE49-F238E27FC236}">
                <a16:creationId xmlns:a16="http://schemas.microsoft.com/office/drawing/2014/main" xmlns="" id="{88BC2DEB-C8EB-6D2E-7676-D6C20946A584}"/>
              </a:ext>
            </a:extLst>
          </p:cNvPr>
          <p:cNvSpPr/>
          <p:nvPr/>
        </p:nvSpPr>
        <p:spPr>
          <a:xfrm>
            <a:off x="8102790" y="1993661"/>
            <a:ext cx="634620" cy="634620"/>
          </a:xfrm>
          <a:prstGeom prst="round1Rect">
            <a:avLst>
              <a:gd name="adj" fmla="val 31721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4" name="Google Shape;138;p7"/>
          <p:cNvSpPr txBox="1">
            <a:spLocks/>
          </p:cNvSpPr>
          <p:nvPr/>
        </p:nvSpPr>
        <p:spPr>
          <a:xfrm>
            <a:off x="8102790" y="2751750"/>
            <a:ext cx="1627270" cy="3924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Poppins ExtraBold" panose="00000900000000000000" pitchFamily="2" charset="0"/>
                <a:ea typeface="Poppins ExtraBold" panose="00000900000000000000" pitchFamily="2" charset="0"/>
                <a:cs typeface="Poppins ExtraBold" panose="00000900000000000000" pitchFamily="2" charset="0"/>
                <a:sym typeface="Bebas Neue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888888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Font typeface="Arial"/>
              <a:buNone/>
              <a:defRPr sz="1350" b="0" i="0" u="none" strike="noStrike" cap="none">
                <a:solidFill>
                  <a:srgbClr val="888888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b="1" dirty="0"/>
              <a:t>PC </a:t>
            </a:r>
          </a:p>
        </p:txBody>
      </p:sp>
      <p:grpSp>
        <p:nvGrpSpPr>
          <p:cNvPr id="105" name="Google Shape;7690;p14"/>
          <p:cNvGrpSpPr/>
          <p:nvPr/>
        </p:nvGrpSpPr>
        <p:grpSpPr>
          <a:xfrm>
            <a:off x="8240493" y="2151877"/>
            <a:ext cx="359213" cy="327807"/>
            <a:chOff x="1958520" y="2302574"/>
            <a:chExt cx="359213" cy="327807"/>
          </a:xfrm>
          <a:solidFill>
            <a:srgbClr val="1C343C"/>
          </a:solidFill>
        </p:grpSpPr>
        <p:sp>
          <p:nvSpPr>
            <p:cNvPr id="106" name="Google Shape;7691;p14"/>
            <p:cNvSpPr/>
            <p:nvPr/>
          </p:nvSpPr>
          <p:spPr>
            <a:xfrm>
              <a:off x="1958520" y="2302574"/>
              <a:ext cx="359213" cy="327807"/>
            </a:xfrm>
            <a:custGeom>
              <a:avLst/>
              <a:gdLst/>
              <a:ahLst/>
              <a:cxnLst/>
              <a:rect l="l" t="t" r="r" b="b"/>
              <a:pathLst>
                <a:path w="11312" h="10323" extrusionOk="0">
                  <a:moveTo>
                    <a:pt x="7168" y="8132"/>
                  </a:moveTo>
                  <a:lnTo>
                    <a:pt x="7501" y="9204"/>
                  </a:lnTo>
                  <a:lnTo>
                    <a:pt x="3799" y="9204"/>
                  </a:lnTo>
                  <a:lnTo>
                    <a:pt x="4120" y="8132"/>
                  </a:lnTo>
                  <a:close/>
                  <a:moveTo>
                    <a:pt x="8466" y="9537"/>
                  </a:moveTo>
                  <a:cubicBezTo>
                    <a:pt x="8597" y="9537"/>
                    <a:pt x="8704" y="9656"/>
                    <a:pt x="8704" y="9775"/>
                  </a:cubicBezTo>
                  <a:cubicBezTo>
                    <a:pt x="8704" y="9906"/>
                    <a:pt x="8597" y="10013"/>
                    <a:pt x="8466" y="10013"/>
                  </a:cubicBezTo>
                  <a:lnTo>
                    <a:pt x="2810" y="10013"/>
                  </a:lnTo>
                  <a:cubicBezTo>
                    <a:pt x="2679" y="10013"/>
                    <a:pt x="2572" y="9906"/>
                    <a:pt x="2572" y="9775"/>
                  </a:cubicBezTo>
                  <a:cubicBezTo>
                    <a:pt x="2572" y="9644"/>
                    <a:pt x="2679" y="9537"/>
                    <a:pt x="2810" y="9537"/>
                  </a:cubicBezTo>
                  <a:close/>
                  <a:moveTo>
                    <a:pt x="1072" y="0"/>
                  </a:moveTo>
                  <a:cubicBezTo>
                    <a:pt x="477" y="0"/>
                    <a:pt x="0" y="476"/>
                    <a:pt x="0" y="1072"/>
                  </a:cubicBezTo>
                  <a:lnTo>
                    <a:pt x="0" y="7049"/>
                  </a:lnTo>
                  <a:cubicBezTo>
                    <a:pt x="0" y="7644"/>
                    <a:pt x="477" y="8120"/>
                    <a:pt x="1072" y="8120"/>
                  </a:cubicBezTo>
                  <a:lnTo>
                    <a:pt x="3763" y="8120"/>
                  </a:lnTo>
                  <a:lnTo>
                    <a:pt x="3441" y="9192"/>
                  </a:lnTo>
                  <a:lnTo>
                    <a:pt x="2822" y="9192"/>
                  </a:lnTo>
                  <a:cubicBezTo>
                    <a:pt x="2513" y="9192"/>
                    <a:pt x="2263" y="9442"/>
                    <a:pt x="2263" y="9751"/>
                  </a:cubicBezTo>
                  <a:cubicBezTo>
                    <a:pt x="2263" y="10073"/>
                    <a:pt x="2513" y="10323"/>
                    <a:pt x="2822" y="10323"/>
                  </a:cubicBezTo>
                  <a:lnTo>
                    <a:pt x="8478" y="10323"/>
                  </a:lnTo>
                  <a:cubicBezTo>
                    <a:pt x="8799" y="10323"/>
                    <a:pt x="9049" y="10073"/>
                    <a:pt x="9049" y="9751"/>
                  </a:cubicBezTo>
                  <a:cubicBezTo>
                    <a:pt x="9049" y="9442"/>
                    <a:pt x="8799" y="9192"/>
                    <a:pt x="8478" y="9192"/>
                  </a:cubicBezTo>
                  <a:lnTo>
                    <a:pt x="7870" y="9192"/>
                  </a:lnTo>
                  <a:lnTo>
                    <a:pt x="7549" y="8120"/>
                  </a:lnTo>
                  <a:lnTo>
                    <a:pt x="10240" y="8120"/>
                  </a:lnTo>
                  <a:cubicBezTo>
                    <a:pt x="10835" y="8120"/>
                    <a:pt x="11311" y="7644"/>
                    <a:pt x="11311" y="7049"/>
                  </a:cubicBezTo>
                  <a:lnTo>
                    <a:pt x="11311" y="1072"/>
                  </a:lnTo>
                  <a:cubicBezTo>
                    <a:pt x="11299" y="488"/>
                    <a:pt x="10823" y="0"/>
                    <a:pt x="10228" y="0"/>
                  </a:cubicBezTo>
                  <a:lnTo>
                    <a:pt x="2786" y="0"/>
                  </a:lnTo>
                  <a:cubicBezTo>
                    <a:pt x="2691" y="0"/>
                    <a:pt x="2620" y="72"/>
                    <a:pt x="2620" y="155"/>
                  </a:cubicBezTo>
                  <a:cubicBezTo>
                    <a:pt x="2620" y="250"/>
                    <a:pt x="2691" y="322"/>
                    <a:pt x="2786" y="322"/>
                  </a:cubicBezTo>
                  <a:lnTo>
                    <a:pt x="10228" y="322"/>
                  </a:lnTo>
                  <a:cubicBezTo>
                    <a:pt x="10621" y="322"/>
                    <a:pt x="10966" y="655"/>
                    <a:pt x="10966" y="1072"/>
                  </a:cubicBezTo>
                  <a:lnTo>
                    <a:pt x="10966" y="7049"/>
                  </a:lnTo>
                  <a:cubicBezTo>
                    <a:pt x="10966" y="7453"/>
                    <a:pt x="10645" y="7799"/>
                    <a:pt x="10228" y="7799"/>
                  </a:cubicBezTo>
                  <a:lnTo>
                    <a:pt x="1072" y="7799"/>
                  </a:lnTo>
                  <a:cubicBezTo>
                    <a:pt x="667" y="7799"/>
                    <a:pt x="322" y="7465"/>
                    <a:pt x="322" y="7049"/>
                  </a:cubicBezTo>
                  <a:lnTo>
                    <a:pt x="322" y="1072"/>
                  </a:lnTo>
                  <a:cubicBezTo>
                    <a:pt x="322" y="667"/>
                    <a:pt x="655" y="322"/>
                    <a:pt x="1072" y="322"/>
                  </a:cubicBezTo>
                  <a:lnTo>
                    <a:pt x="2108" y="322"/>
                  </a:lnTo>
                  <a:cubicBezTo>
                    <a:pt x="2203" y="322"/>
                    <a:pt x="2275" y="250"/>
                    <a:pt x="2275" y="155"/>
                  </a:cubicBezTo>
                  <a:cubicBezTo>
                    <a:pt x="2275" y="72"/>
                    <a:pt x="2203" y="0"/>
                    <a:pt x="210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7" name="Google Shape;7692;p14"/>
            <p:cNvSpPr/>
            <p:nvPr/>
          </p:nvSpPr>
          <p:spPr>
            <a:xfrm>
              <a:off x="1986877" y="2331313"/>
              <a:ext cx="302117" cy="184909"/>
            </a:xfrm>
            <a:custGeom>
              <a:avLst/>
              <a:gdLst/>
              <a:ahLst/>
              <a:cxnLst/>
              <a:rect l="l" t="t" r="r" b="b"/>
              <a:pathLst>
                <a:path w="9514" h="5823" extrusionOk="0">
                  <a:moveTo>
                    <a:pt x="179" y="0"/>
                  </a:moveTo>
                  <a:cubicBezTo>
                    <a:pt x="72" y="0"/>
                    <a:pt x="0" y="71"/>
                    <a:pt x="0" y="179"/>
                  </a:cubicBezTo>
                  <a:lnTo>
                    <a:pt x="0" y="5656"/>
                  </a:lnTo>
                  <a:cubicBezTo>
                    <a:pt x="0" y="5739"/>
                    <a:pt x="72" y="5822"/>
                    <a:pt x="167" y="5822"/>
                  </a:cubicBezTo>
                  <a:lnTo>
                    <a:pt x="9347" y="5822"/>
                  </a:lnTo>
                  <a:cubicBezTo>
                    <a:pt x="9430" y="5822"/>
                    <a:pt x="9513" y="5739"/>
                    <a:pt x="9513" y="5656"/>
                  </a:cubicBezTo>
                  <a:lnTo>
                    <a:pt x="9513" y="5072"/>
                  </a:lnTo>
                  <a:cubicBezTo>
                    <a:pt x="9513" y="4989"/>
                    <a:pt x="9430" y="4905"/>
                    <a:pt x="9347" y="4905"/>
                  </a:cubicBezTo>
                  <a:cubicBezTo>
                    <a:pt x="9252" y="4905"/>
                    <a:pt x="9180" y="4989"/>
                    <a:pt x="9180" y="5072"/>
                  </a:cubicBezTo>
                  <a:lnTo>
                    <a:pt x="9180" y="5489"/>
                  </a:lnTo>
                  <a:lnTo>
                    <a:pt x="346" y="5489"/>
                  </a:lnTo>
                  <a:lnTo>
                    <a:pt x="346" y="345"/>
                  </a:lnTo>
                  <a:lnTo>
                    <a:pt x="9180" y="345"/>
                  </a:lnTo>
                  <a:lnTo>
                    <a:pt x="9180" y="4405"/>
                  </a:lnTo>
                  <a:cubicBezTo>
                    <a:pt x="9168" y="4489"/>
                    <a:pt x="9240" y="4572"/>
                    <a:pt x="9347" y="4572"/>
                  </a:cubicBezTo>
                  <a:cubicBezTo>
                    <a:pt x="9430" y="4572"/>
                    <a:pt x="9513" y="4489"/>
                    <a:pt x="9513" y="4405"/>
                  </a:cubicBezTo>
                  <a:lnTo>
                    <a:pt x="9513" y="179"/>
                  </a:lnTo>
                  <a:cubicBezTo>
                    <a:pt x="9513" y="71"/>
                    <a:pt x="9430" y="0"/>
                    <a:pt x="933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8" name="Google Shape;7693;p14"/>
            <p:cNvSpPr/>
            <p:nvPr/>
          </p:nvSpPr>
          <p:spPr>
            <a:xfrm>
              <a:off x="2131521" y="2526701"/>
              <a:ext cx="11908" cy="10638"/>
            </a:xfrm>
            <a:custGeom>
              <a:avLst/>
              <a:gdLst/>
              <a:ahLst/>
              <a:cxnLst/>
              <a:rect l="l" t="t" r="r" b="b"/>
              <a:pathLst>
                <a:path w="375" h="335" extrusionOk="0">
                  <a:moveTo>
                    <a:pt x="176" y="0"/>
                  </a:moveTo>
                  <a:cubicBezTo>
                    <a:pt x="167" y="0"/>
                    <a:pt x="158" y="1"/>
                    <a:pt x="148" y="3"/>
                  </a:cubicBezTo>
                  <a:cubicBezTo>
                    <a:pt x="77" y="26"/>
                    <a:pt x="17" y="86"/>
                    <a:pt x="17" y="157"/>
                  </a:cubicBezTo>
                  <a:cubicBezTo>
                    <a:pt x="1" y="258"/>
                    <a:pt x="95" y="334"/>
                    <a:pt x="186" y="334"/>
                  </a:cubicBezTo>
                  <a:cubicBezTo>
                    <a:pt x="225" y="334"/>
                    <a:pt x="263" y="320"/>
                    <a:pt x="291" y="288"/>
                  </a:cubicBezTo>
                  <a:cubicBezTo>
                    <a:pt x="375" y="229"/>
                    <a:pt x="375" y="145"/>
                    <a:pt x="327" y="86"/>
                  </a:cubicBezTo>
                  <a:cubicBezTo>
                    <a:pt x="296" y="34"/>
                    <a:pt x="238" y="0"/>
                    <a:pt x="1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09" name="Google Shape;137;p7"/>
          <p:cNvSpPr txBox="1">
            <a:spLocks/>
          </p:cNvSpPr>
          <p:nvPr/>
        </p:nvSpPr>
        <p:spPr>
          <a:xfrm>
            <a:off x="7580924" y="3197082"/>
            <a:ext cx="1754145" cy="1518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  <a:sym typeface="Anaheim"/>
              </a:defRPr>
            </a:lvl1pPr>
            <a:lvl2pPr marL="914400" marR="0" lvl="1" indent="-3302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302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302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302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dirty="0"/>
              <a:t>Running the Python script, capturing video from the webcam, processing the frames</a:t>
            </a:r>
          </a:p>
        </p:txBody>
      </p:sp>
      <p:grpSp>
        <p:nvGrpSpPr>
          <p:cNvPr id="110" name="Google Shape;11190;p20"/>
          <p:cNvGrpSpPr/>
          <p:nvPr/>
        </p:nvGrpSpPr>
        <p:grpSpPr>
          <a:xfrm>
            <a:off x="5558420" y="2146053"/>
            <a:ext cx="382828" cy="358601"/>
            <a:chOff x="2753373" y="2902523"/>
            <a:chExt cx="347552" cy="325557"/>
          </a:xfrm>
          <a:solidFill>
            <a:srgbClr val="1C343C"/>
          </a:solidFill>
        </p:grpSpPr>
        <p:sp>
          <p:nvSpPr>
            <p:cNvPr id="111" name="Google Shape;11191;p20"/>
            <p:cNvSpPr/>
            <p:nvPr/>
          </p:nvSpPr>
          <p:spPr>
            <a:xfrm>
              <a:off x="2807962" y="3018575"/>
              <a:ext cx="86418" cy="29506"/>
            </a:xfrm>
            <a:custGeom>
              <a:avLst/>
              <a:gdLst/>
              <a:ahLst/>
              <a:cxnLst/>
              <a:rect l="l" t="t" r="r" b="b"/>
              <a:pathLst>
                <a:path w="2715" h="927" extrusionOk="0">
                  <a:moveTo>
                    <a:pt x="1070" y="0"/>
                  </a:moveTo>
                  <a:cubicBezTo>
                    <a:pt x="752" y="0"/>
                    <a:pt x="464" y="31"/>
                    <a:pt x="274" y="57"/>
                  </a:cubicBezTo>
                  <a:cubicBezTo>
                    <a:pt x="107" y="93"/>
                    <a:pt x="0" y="224"/>
                    <a:pt x="0" y="390"/>
                  </a:cubicBezTo>
                  <a:lnTo>
                    <a:pt x="0" y="759"/>
                  </a:lnTo>
                  <a:cubicBezTo>
                    <a:pt x="0" y="843"/>
                    <a:pt x="72" y="926"/>
                    <a:pt x="155" y="926"/>
                  </a:cubicBezTo>
                  <a:cubicBezTo>
                    <a:pt x="250" y="926"/>
                    <a:pt x="322" y="843"/>
                    <a:pt x="322" y="759"/>
                  </a:cubicBezTo>
                  <a:lnTo>
                    <a:pt x="322" y="390"/>
                  </a:lnTo>
                  <a:cubicBezTo>
                    <a:pt x="322" y="390"/>
                    <a:pt x="322" y="367"/>
                    <a:pt x="334" y="367"/>
                  </a:cubicBezTo>
                  <a:cubicBezTo>
                    <a:pt x="493" y="349"/>
                    <a:pt x="758" y="318"/>
                    <a:pt x="1059" y="318"/>
                  </a:cubicBezTo>
                  <a:cubicBezTo>
                    <a:pt x="1163" y="318"/>
                    <a:pt x="1271" y="322"/>
                    <a:pt x="1381" y="331"/>
                  </a:cubicBezTo>
                  <a:cubicBezTo>
                    <a:pt x="1870" y="355"/>
                    <a:pt x="2239" y="486"/>
                    <a:pt x="2453" y="700"/>
                  </a:cubicBezTo>
                  <a:cubicBezTo>
                    <a:pt x="2483" y="730"/>
                    <a:pt x="2524" y="745"/>
                    <a:pt x="2566" y="745"/>
                  </a:cubicBezTo>
                  <a:cubicBezTo>
                    <a:pt x="2608" y="745"/>
                    <a:pt x="2649" y="730"/>
                    <a:pt x="2679" y="700"/>
                  </a:cubicBezTo>
                  <a:cubicBezTo>
                    <a:pt x="2715" y="640"/>
                    <a:pt x="2715" y="533"/>
                    <a:pt x="2655" y="474"/>
                  </a:cubicBezTo>
                  <a:cubicBezTo>
                    <a:pt x="2276" y="95"/>
                    <a:pt x="1627" y="0"/>
                    <a:pt x="107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2" name="Google Shape;11192;p20"/>
            <p:cNvSpPr/>
            <p:nvPr/>
          </p:nvSpPr>
          <p:spPr>
            <a:xfrm>
              <a:off x="2753373" y="2973376"/>
              <a:ext cx="195213" cy="254704"/>
            </a:xfrm>
            <a:custGeom>
              <a:avLst/>
              <a:gdLst/>
              <a:ahLst/>
              <a:cxnLst/>
              <a:rect l="l" t="t" r="r" b="b"/>
              <a:pathLst>
                <a:path w="6133" h="8002" extrusionOk="0">
                  <a:moveTo>
                    <a:pt x="4787" y="298"/>
                  </a:moveTo>
                  <a:lnTo>
                    <a:pt x="4787" y="1846"/>
                  </a:lnTo>
                  <a:cubicBezTo>
                    <a:pt x="4787" y="2084"/>
                    <a:pt x="4751" y="2310"/>
                    <a:pt x="4644" y="2513"/>
                  </a:cubicBezTo>
                  <a:cubicBezTo>
                    <a:pt x="4632" y="2537"/>
                    <a:pt x="4632" y="2560"/>
                    <a:pt x="4632" y="2596"/>
                  </a:cubicBezTo>
                  <a:lnTo>
                    <a:pt x="4632" y="3037"/>
                  </a:lnTo>
                  <a:cubicBezTo>
                    <a:pt x="4632" y="3465"/>
                    <a:pt x="4442" y="3870"/>
                    <a:pt x="4132" y="4168"/>
                  </a:cubicBezTo>
                  <a:cubicBezTo>
                    <a:pt x="3852" y="4437"/>
                    <a:pt x="3484" y="4590"/>
                    <a:pt x="3099" y="4590"/>
                  </a:cubicBezTo>
                  <a:cubicBezTo>
                    <a:pt x="3059" y="4590"/>
                    <a:pt x="3018" y="4588"/>
                    <a:pt x="2977" y="4584"/>
                  </a:cubicBezTo>
                  <a:cubicBezTo>
                    <a:pt x="2156" y="4525"/>
                    <a:pt x="1513" y="3811"/>
                    <a:pt x="1513" y="2977"/>
                  </a:cubicBezTo>
                  <a:lnTo>
                    <a:pt x="1513" y="2572"/>
                  </a:lnTo>
                  <a:cubicBezTo>
                    <a:pt x="1513" y="2549"/>
                    <a:pt x="1513" y="2537"/>
                    <a:pt x="1501" y="2501"/>
                  </a:cubicBezTo>
                  <a:cubicBezTo>
                    <a:pt x="1394" y="2298"/>
                    <a:pt x="1358" y="2072"/>
                    <a:pt x="1358" y="1834"/>
                  </a:cubicBezTo>
                  <a:lnTo>
                    <a:pt x="1358" y="1513"/>
                  </a:lnTo>
                  <a:cubicBezTo>
                    <a:pt x="1358" y="834"/>
                    <a:pt x="1894" y="298"/>
                    <a:pt x="2561" y="298"/>
                  </a:cubicBezTo>
                  <a:close/>
                  <a:moveTo>
                    <a:pt x="3930" y="4680"/>
                  </a:moveTo>
                  <a:lnTo>
                    <a:pt x="3930" y="4977"/>
                  </a:lnTo>
                  <a:lnTo>
                    <a:pt x="3061" y="5573"/>
                  </a:lnTo>
                  <a:lnTo>
                    <a:pt x="2203" y="4977"/>
                  </a:lnTo>
                  <a:lnTo>
                    <a:pt x="2203" y="4680"/>
                  </a:lnTo>
                  <a:cubicBezTo>
                    <a:pt x="2430" y="4799"/>
                    <a:pt x="2680" y="4870"/>
                    <a:pt x="2942" y="4882"/>
                  </a:cubicBezTo>
                  <a:lnTo>
                    <a:pt x="3061" y="4882"/>
                  </a:lnTo>
                  <a:cubicBezTo>
                    <a:pt x="3358" y="4882"/>
                    <a:pt x="3656" y="4811"/>
                    <a:pt x="3930" y="4680"/>
                  </a:cubicBezTo>
                  <a:close/>
                  <a:moveTo>
                    <a:pt x="2084" y="5275"/>
                  </a:moveTo>
                  <a:lnTo>
                    <a:pt x="2846" y="5787"/>
                  </a:lnTo>
                  <a:lnTo>
                    <a:pt x="2430" y="6180"/>
                  </a:lnTo>
                  <a:lnTo>
                    <a:pt x="2406" y="6180"/>
                  </a:lnTo>
                  <a:lnTo>
                    <a:pt x="1918" y="5442"/>
                  </a:lnTo>
                  <a:lnTo>
                    <a:pt x="2084" y="5275"/>
                  </a:lnTo>
                  <a:close/>
                  <a:moveTo>
                    <a:pt x="4073" y="5251"/>
                  </a:moveTo>
                  <a:lnTo>
                    <a:pt x="4239" y="5418"/>
                  </a:lnTo>
                  <a:lnTo>
                    <a:pt x="3739" y="6180"/>
                  </a:lnTo>
                  <a:lnTo>
                    <a:pt x="3716" y="6180"/>
                  </a:lnTo>
                  <a:lnTo>
                    <a:pt x="3311" y="5775"/>
                  </a:lnTo>
                  <a:lnTo>
                    <a:pt x="4073" y="5251"/>
                  </a:lnTo>
                  <a:close/>
                  <a:moveTo>
                    <a:pt x="2549" y="1"/>
                  </a:moveTo>
                  <a:cubicBezTo>
                    <a:pt x="1715" y="1"/>
                    <a:pt x="1025" y="691"/>
                    <a:pt x="1025" y="1525"/>
                  </a:cubicBezTo>
                  <a:lnTo>
                    <a:pt x="1025" y="1870"/>
                  </a:lnTo>
                  <a:cubicBezTo>
                    <a:pt x="1025" y="2132"/>
                    <a:pt x="1084" y="2406"/>
                    <a:pt x="1191" y="2644"/>
                  </a:cubicBezTo>
                  <a:lnTo>
                    <a:pt x="1191" y="3001"/>
                  </a:lnTo>
                  <a:cubicBezTo>
                    <a:pt x="1191" y="3596"/>
                    <a:pt x="1453" y="4132"/>
                    <a:pt x="1870" y="4489"/>
                  </a:cubicBezTo>
                  <a:lnTo>
                    <a:pt x="1870" y="5025"/>
                  </a:lnTo>
                  <a:lnTo>
                    <a:pt x="1572" y="5335"/>
                  </a:lnTo>
                  <a:cubicBezTo>
                    <a:pt x="1549" y="5358"/>
                    <a:pt x="1537" y="5406"/>
                    <a:pt x="1537" y="5454"/>
                  </a:cubicBezTo>
                  <a:lnTo>
                    <a:pt x="548" y="5811"/>
                  </a:lnTo>
                  <a:cubicBezTo>
                    <a:pt x="227" y="5930"/>
                    <a:pt x="1" y="6239"/>
                    <a:pt x="1" y="6597"/>
                  </a:cubicBezTo>
                  <a:lnTo>
                    <a:pt x="1" y="7823"/>
                  </a:lnTo>
                  <a:cubicBezTo>
                    <a:pt x="1" y="7906"/>
                    <a:pt x="72" y="7978"/>
                    <a:pt x="167" y="7978"/>
                  </a:cubicBezTo>
                  <a:cubicBezTo>
                    <a:pt x="251" y="7978"/>
                    <a:pt x="322" y="7906"/>
                    <a:pt x="322" y="7823"/>
                  </a:cubicBezTo>
                  <a:lnTo>
                    <a:pt x="322" y="6597"/>
                  </a:lnTo>
                  <a:cubicBezTo>
                    <a:pt x="322" y="6370"/>
                    <a:pt x="465" y="6180"/>
                    <a:pt x="668" y="6108"/>
                  </a:cubicBezTo>
                  <a:lnTo>
                    <a:pt x="1691" y="5739"/>
                  </a:lnTo>
                  <a:lnTo>
                    <a:pt x="2120" y="6370"/>
                  </a:lnTo>
                  <a:cubicBezTo>
                    <a:pt x="2180" y="6466"/>
                    <a:pt x="2275" y="6501"/>
                    <a:pt x="2358" y="6525"/>
                  </a:cubicBezTo>
                  <a:lnTo>
                    <a:pt x="2394" y="6525"/>
                  </a:lnTo>
                  <a:cubicBezTo>
                    <a:pt x="2489" y="6525"/>
                    <a:pt x="2561" y="6489"/>
                    <a:pt x="2632" y="6430"/>
                  </a:cubicBezTo>
                  <a:lnTo>
                    <a:pt x="2906" y="6168"/>
                  </a:lnTo>
                  <a:lnTo>
                    <a:pt x="2906" y="7835"/>
                  </a:lnTo>
                  <a:cubicBezTo>
                    <a:pt x="2906" y="7918"/>
                    <a:pt x="2977" y="8002"/>
                    <a:pt x="3061" y="8002"/>
                  </a:cubicBezTo>
                  <a:cubicBezTo>
                    <a:pt x="3156" y="8002"/>
                    <a:pt x="3227" y="7918"/>
                    <a:pt x="3227" y="7835"/>
                  </a:cubicBezTo>
                  <a:lnTo>
                    <a:pt x="3227" y="6168"/>
                  </a:lnTo>
                  <a:lnTo>
                    <a:pt x="3501" y="6430"/>
                  </a:lnTo>
                  <a:cubicBezTo>
                    <a:pt x="3549" y="6489"/>
                    <a:pt x="3644" y="6525"/>
                    <a:pt x="3739" y="6525"/>
                  </a:cubicBezTo>
                  <a:lnTo>
                    <a:pt x="3763" y="6525"/>
                  </a:lnTo>
                  <a:cubicBezTo>
                    <a:pt x="3870" y="6501"/>
                    <a:pt x="3954" y="6466"/>
                    <a:pt x="4001" y="6370"/>
                  </a:cubicBezTo>
                  <a:lnTo>
                    <a:pt x="4430" y="5739"/>
                  </a:lnTo>
                  <a:lnTo>
                    <a:pt x="5466" y="6108"/>
                  </a:lnTo>
                  <a:cubicBezTo>
                    <a:pt x="5668" y="6180"/>
                    <a:pt x="5799" y="6370"/>
                    <a:pt x="5799" y="6597"/>
                  </a:cubicBezTo>
                  <a:lnTo>
                    <a:pt x="5799" y="7823"/>
                  </a:lnTo>
                  <a:cubicBezTo>
                    <a:pt x="5799" y="7906"/>
                    <a:pt x="5882" y="7978"/>
                    <a:pt x="5966" y="7978"/>
                  </a:cubicBezTo>
                  <a:cubicBezTo>
                    <a:pt x="6061" y="7978"/>
                    <a:pt x="6133" y="7906"/>
                    <a:pt x="6133" y="7823"/>
                  </a:cubicBezTo>
                  <a:lnTo>
                    <a:pt x="6133" y="6597"/>
                  </a:lnTo>
                  <a:cubicBezTo>
                    <a:pt x="6121" y="6228"/>
                    <a:pt x="5894" y="5918"/>
                    <a:pt x="5561" y="5787"/>
                  </a:cubicBezTo>
                  <a:lnTo>
                    <a:pt x="4585" y="5442"/>
                  </a:lnTo>
                  <a:cubicBezTo>
                    <a:pt x="4585" y="5394"/>
                    <a:pt x="4561" y="5346"/>
                    <a:pt x="4537" y="5323"/>
                  </a:cubicBezTo>
                  <a:lnTo>
                    <a:pt x="4239" y="5001"/>
                  </a:lnTo>
                  <a:lnTo>
                    <a:pt x="4239" y="4489"/>
                  </a:lnTo>
                  <a:cubicBezTo>
                    <a:pt x="4275" y="4454"/>
                    <a:pt x="4299" y="4430"/>
                    <a:pt x="4335" y="4406"/>
                  </a:cubicBezTo>
                  <a:cubicBezTo>
                    <a:pt x="4704" y="4049"/>
                    <a:pt x="4930" y="3561"/>
                    <a:pt x="4930" y="3060"/>
                  </a:cubicBezTo>
                  <a:lnTo>
                    <a:pt x="4930" y="2644"/>
                  </a:lnTo>
                  <a:cubicBezTo>
                    <a:pt x="5037" y="2382"/>
                    <a:pt x="5085" y="2132"/>
                    <a:pt x="5085" y="1870"/>
                  </a:cubicBezTo>
                  <a:lnTo>
                    <a:pt x="5085" y="167"/>
                  </a:lnTo>
                  <a:cubicBezTo>
                    <a:pt x="5085" y="84"/>
                    <a:pt x="5013" y="1"/>
                    <a:pt x="493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3" name="Google Shape;11193;p20"/>
            <p:cNvSpPr/>
            <p:nvPr/>
          </p:nvSpPr>
          <p:spPr>
            <a:xfrm>
              <a:off x="2905361" y="3195072"/>
              <a:ext cx="10631" cy="32244"/>
            </a:xfrm>
            <a:custGeom>
              <a:avLst/>
              <a:gdLst/>
              <a:ahLst/>
              <a:cxnLst/>
              <a:rect l="l" t="t" r="r" b="b"/>
              <a:pathLst>
                <a:path w="334" h="1013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858"/>
                  </a:lnTo>
                  <a:cubicBezTo>
                    <a:pt x="0" y="941"/>
                    <a:pt x="72" y="1013"/>
                    <a:pt x="167" y="1013"/>
                  </a:cubicBezTo>
                  <a:cubicBezTo>
                    <a:pt x="250" y="1013"/>
                    <a:pt x="334" y="941"/>
                    <a:pt x="334" y="858"/>
                  </a:cubicBezTo>
                  <a:lnTo>
                    <a:pt x="334" y="167"/>
                  </a:lnTo>
                  <a:cubicBezTo>
                    <a:pt x="334" y="60"/>
                    <a:pt x="250" y="1"/>
                    <a:pt x="1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4" name="Google Shape;11194;p20"/>
            <p:cNvSpPr/>
            <p:nvPr/>
          </p:nvSpPr>
          <p:spPr>
            <a:xfrm>
              <a:off x="2939069" y="2934735"/>
              <a:ext cx="161856" cy="169049"/>
            </a:xfrm>
            <a:custGeom>
              <a:avLst/>
              <a:gdLst/>
              <a:ahLst/>
              <a:cxnLst/>
              <a:rect l="l" t="t" r="r" b="b"/>
              <a:pathLst>
                <a:path w="5085" h="5311" extrusionOk="0">
                  <a:moveTo>
                    <a:pt x="668" y="0"/>
                  </a:moveTo>
                  <a:cubicBezTo>
                    <a:pt x="299" y="0"/>
                    <a:pt x="1" y="298"/>
                    <a:pt x="1" y="667"/>
                  </a:cubicBezTo>
                  <a:lnTo>
                    <a:pt x="1" y="3393"/>
                  </a:lnTo>
                  <a:cubicBezTo>
                    <a:pt x="1" y="3763"/>
                    <a:pt x="299" y="4060"/>
                    <a:pt x="668" y="4060"/>
                  </a:cubicBezTo>
                  <a:lnTo>
                    <a:pt x="977" y="4060"/>
                  </a:lnTo>
                  <a:lnTo>
                    <a:pt x="739" y="5001"/>
                  </a:lnTo>
                  <a:cubicBezTo>
                    <a:pt x="715" y="5108"/>
                    <a:pt x="763" y="5203"/>
                    <a:pt x="846" y="5263"/>
                  </a:cubicBezTo>
                  <a:cubicBezTo>
                    <a:pt x="894" y="5298"/>
                    <a:pt x="941" y="5310"/>
                    <a:pt x="977" y="5310"/>
                  </a:cubicBezTo>
                  <a:cubicBezTo>
                    <a:pt x="1025" y="5310"/>
                    <a:pt x="1084" y="5298"/>
                    <a:pt x="1132" y="5263"/>
                  </a:cubicBezTo>
                  <a:lnTo>
                    <a:pt x="2763" y="4072"/>
                  </a:lnTo>
                  <a:lnTo>
                    <a:pt x="4418" y="4072"/>
                  </a:lnTo>
                  <a:cubicBezTo>
                    <a:pt x="4787" y="4072"/>
                    <a:pt x="5085" y="3774"/>
                    <a:pt x="5085" y="3405"/>
                  </a:cubicBezTo>
                  <a:lnTo>
                    <a:pt x="5085" y="679"/>
                  </a:lnTo>
                  <a:cubicBezTo>
                    <a:pt x="5061" y="298"/>
                    <a:pt x="4751" y="0"/>
                    <a:pt x="4394" y="0"/>
                  </a:cubicBezTo>
                  <a:lnTo>
                    <a:pt x="3537" y="0"/>
                  </a:lnTo>
                  <a:cubicBezTo>
                    <a:pt x="3454" y="0"/>
                    <a:pt x="3370" y="72"/>
                    <a:pt x="3370" y="167"/>
                  </a:cubicBezTo>
                  <a:cubicBezTo>
                    <a:pt x="3370" y="250"/>
                    <a:pt x="3454" y="322"/>
                    <a:pt x="3537" y="322"/>
                  </a:cubicBezTo>
                  <a:lnTo>
                    <a:pt x="4394" y="322"/>
                  </a:lnTo>
                  <a:cubicBezTo>
                    <a:pt x="4585" y="322"/>
                    <a:pt x="4751" y="488"/>
                    <a:pt x="4751" y="679"/>
                  </a:cubicBezTo>
                  <a:lnTo>
                    <a:pt x="4751" y="3405"/>
                  </a:lnTo>
                  <a:cubicBezTo>
                    <a:pt x="4751" y="3596"/>
                    <a:pt x="4585" y="3763"/>
                    <a:pt x="4394" y="3763"/>
                  </a:cubicBezTo>
                  <a:lnTo>
                    <a:pt x="2692" y="3763"/>
                  </a:lnTo>
                  <a:cubicBezTo>
                    <a:pt x="2668" y="3763"/>
                    <a:pt x="2632" y="3774"/>
                    <a:pt x="2608" y="3798"/>
                  </a:cubicBezTo>
                  <a:lnTo>
                    <a:pt x="1084" y="4894"/>
                  </a:lnTo>
                  <a:lnTo>
                    <a:pt x="1322" y="3953"/>
                  </a:lnTo>
                  <a:cubicBezTo>
                    <a:pt x="1334" y="3917"/>
                    <a:pt x="1322" y="3858"/>
                    <a:pt x="1287" y="3822"/>
                  </a:cubicBezTo>
                  <a:cubicBezTo>
                    <a:pt x="1263" y="3774"/>
                    <a:pt x="1215" y="3763"/>
                    <a:pt x="1180" y="3763"/>
                  </a:cubicBezTo>
                  <a:lnTo>
                    <a:pt x="668" y="3763"/>
                  </a:lnTo>
                  <a:cubicBezTo>
                    <a:pt x="477" y="3763"/>
                    <a:pt x="310" y="3596"/>
                    <a:pt x="310" y="3405"/>
                  </a:cubicBezTo>
                  <a:lnTo>
                    <a:pt x="310" y="679"/>
                  </a:lnTo>
                  <a:cubicBezTo>
                    <a:pt x="310" y="488"/>
                    <a:pt x="477" y="322"/>
                    <a:pt x="668" y="322"/>
                  </a:cubicBezTo>
                  <a:lnTo>
                    <a:pt x="1513" y="322"/>
                  </a:lnTo>
                  <a:cubicBezTo>
                    <a:pt x="1608" y="322"/>
                    <a:pt x="1680" y="250"/>
                    <a:pt x="1680" y="167"/>
                  </a:cubicBezTo>
                  <a:cubicBezTo>
                    <a:pt x="1680" y="72"/>
                    <a:pt x="1608" y="0"/>
                    <a:pt x="15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5" name="Google Shape;11195;p20"/>
            <p:cNvSpPr/>
            <p:nvPr/>
          </p:nvSpPr>
          <p:spPr>
            <a:xfrm>
              <a:off x="3002379" y="2902523"/>
              <a:ext cx="32244" cy="96668"/>
            </a:xfrm>
            <a:custGeom>
              <a:avLst/>
              <a:gdLst/>
              <a:ahLst/>
              <a:cxnLst/>
              <a:rect l="l" t="t" r="r" b="b"/>
              <a:pathLst>
                <a:path w="1013" h="3037" extrusionOk="0">
                  <a:moveTo>
                    <a:pt x="691" y="310"/>
                  </a:moveTo>
                  <a:lnTo>
                    <a:pt x="536" y="2727"/>
                  </a:lnTo>
                  <a:lnTo>
                    <a:pt x="500" y="2727"/>
                  </a:lnTo>
                  <a:lnTo>
                    <a:pt x="345" y="310"/>
                  </a:lnTo>
                  <a:close/>
                  <a:moveTo>
                    <a:pt x="167" y="0"/>
                  </a:moveTo>
                  <a:cubicBezTo>
                    <a:pt x="119" y="0"/>
                    <a:pt x="84" y="12"/>
                    <a:pt x="48" y="48"/>
                  </a:cubicBezTo>
                  <a:cubicBezTo>
                    <a:pt x="24" y="72"/>
                    <a:pt x="0" y="119"/>
                    <a:pt x="0" y="167"/>
                  </a:cubicBezTo>
                  <a:lnTo>
                    <a:pt x="167" y="2881"/>
                  </a:lnTo>
                  <a:cubicBezTo>
                    <a:pt x="167" y="2977"/>
                    <a:pt x="238" y="3036"/>
                    <a:pt x="334" y="3036"/>
                  </a:cubicBezTo>
                  <a:lnTo>
                    <a:pt x="679" y="3036"/>
                  </a:lnTo>
                  <a:cubicBezTo>
                    <a:pt x="762" y="3036"/>
                    <a:pt x="822" y="2977"/>
                    <a:pt x="834" y="2881"/>
                  </a:cubicBezTo>
                  <a:lnTo>
                    <a:pt x="1000" y="167"/>
                  </a:lnTo>
                  <a:cubicBezTo>
                    <a:pt x="1012" y="119"/>
                    <a:pt x="1000" y="72"/>
                    <a:pt x="977" y="48"/>
                  </a:cubicBezTo>
                  <a:cubicBezTo>
                    <a:pt x="941" y="12"/>
                    <a:pt x="893" y="0"/>
                    <a:pt x="85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6" name="Google Shape;11196;p20"/>
            <p:cNvSpPr/>
            <p:nvPr/>
          </p:nvSpPr>
          <p:spPr>
            <a:xfrm>
              <a:off x="3003143" y="3005206"/>
              <a:ext cx="32244" cy="32244"/>
            </a:xfrm>
            <a:custGeom>
              <a:avLst/>
              <a:gdLst/>
              <a:ahLst/>
              <a:cxnLst/>
              <a:rect l="l" t="t" r="r" b="b"/>
              <a:pathLst>
                <a:path w="1013" h="1013" extrusionOk="0">
                  <a:moveTo>
                    <a:pt x="500" y="322"/>
                  </a:moveTo>
                  <a:cubicBezTo>
                    <a:pt x="607" y="322"/>
                    <a:pt x="679" y="406"/>
                    <a:pt x="679" y="513"/>
                  </a:cubicBezTo>
                  <a:cubicBezTo>
                    <a:pt x="679" y="608"/>
                    <a:pt x="595" y="691"/>
                    <a:pt x="500" y="691"/>
                  </a:cubicBezTo>
                  <a:cubicBezTo>
                    <a:pt x="393" y="691"/>
                    <a:pt x="321" y="608"/>
                    <a:pt x="321" y="513"/>
                  </a:cubicBezTo>
                  <a:cubicBezTo>
                    <a:pt x="321" y="406"/>
                    <a:pt x="393" y="322"/>
                    <a:pt x="500" y="322"/>
                  </a:cubicBezTo>
                  <a:close/>
                  <a:moveTo>
                    <a:pt x="500" y="1"/>
                  </a:moveTo>
                  <a:cubicBezTo>
                    <a:pt x="214" y="1"/>
                    <a:pt x="0" y="227"/>
                    <a:pt x="0" y="513"/>
                  </a:cubicBezTo>
                  <a:cubicBezTo>
                    <a:pt x="0" y="787"/>
                    <a:pt x="214" y="1013"/>
                    <a:pt x="500" y="1013"/>
                  </a:cubicBezTo>
                  <a:cubicBezTo>
                    <a:pt x="786" y="1013"/>
                    <a:pt x="1012" y="787"/>
                    <a:pt x="1012" y="513"/>
                  </a:cubicBezTo>
                  <a:cubicBezTo>
                    <a:pt x="988" y="227"/>
                    <a:pt x="762" y="1"/>
                    <a:pt x="50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55" name="Google Shape;118;p5">
            <a:extLst>
              <a:ext uri="{FF2B5EF4-FFF2-40B4-BE49-F238E27FC236}">
                <a16:creationId xmlns:a16="http://schemas.microsoft.com/office/drawing/2014/main" xmlns="" id="{6D80B439-27E3-4F65-AEBE-05E0351E8A4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3900" y="552447"/>
            <a:ext cx="6045366" cy="735809"/>
          </a:xfrm>
        </p:spPr>
        <p:txBody>
          <a:bodyPr>
            <a:normAutofit/>
          </a:bodyPr>
          <a:lstStyle/>
          <a:p>
            <a:pPr lvl="0"/>
            <a:r>
              <a:rPr lang="en-US" sz="3200" dirty="0"/>
              <a:t>        Hardware tools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xmlns="" id="{CF2A5D6C-FCA4-42A7-8951-349C200E45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218" y="580770"/>
            <a:ext cx="640135" cy="469433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xmlns="" id="{6FF0DFBF-B407-4EDB-A413-E2E6DB75B90A}"/>
              </a:ext>
            </a:extLst>
          </p:cNvPr>
          <p:cNvSpPr txBox="1"/>
          <p:nvPr/>
        </p:nvSpPr>
        <p:spPr>
          <a:xfrm>
            <a:off x="880578" y="565707"/>
            <a:ext cx="4187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Poppins ExtraBold" panose="00000900000000000000" pitchFamily="2" charset="0"/>
                <a:cs typeface="Poppins ExtraBold" panose="00000900000000000000" pitchFamily="2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819549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7" grpId="0" animBg="1"/>
      <p:bldP spid="48" grpId="0" animBg="1"/>
      <p:bldP spid="9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1650" y="242058"/>
            <a:ext cx="1596314" cy="115478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155574" y="242058"/>
            <a:ext cx="2567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/>
              <a:t>Camera sensor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43552" y="611390"/>
            <a:ext cx="604595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Webcam  : Video capture at various resolutions up to 1280 x 720 resolution (720p) and up to 30 fps </a:t>
            </a:r>
          </a:p>
          <a:p>
            <a:endParaRPr lang="en-US" sz="1200" dirty="0"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  <a:p>
            <a:r>
              <a:rPr lang="en-US" sz="1200" dirty="0">
                <a:solidFill>
                  <a:schemeClr val="tx1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Mobile Camera : 16 MP, f/2.5, (wide), Video capture 1080p@30fps </a:t>
            </a:r>
          </a:p>
          <a:p>
            <a:r>
              <a:rPr lang="en-US" sz="12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Utilized to capture real-time video frames of the driver's face.</a:t>
            </a:r>
            <a:endParaRPr lang="en-US" sz="1200" dirty="0">
              <a:solidFill>
                <a:schemeClr val="tx1"/>
              </a:solidFill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1650" y="1921127"/>
            <a:ext cx="1596314" cy="116761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18" name="TextBox 17"/>
          <p:cNvSpPr txBox="1"/>
          <p:nvPr/>
        </p:nvSpPr>
        <p:spPr>
          <a:xfrm>
            <a:off x="155574" y="1921127"/>
            <a:ext cx="32700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/>
              <a:t>ESP 32 Microcontroller 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1650" y="3499774"/>
            <a:ext cx="1596314" cy="119052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21" name="TextBox 20"/>
          <p:cNvSpPr txBox="1"/>
          <p:nvPr/>
        </p:nvSpPr>
        <p:spPr>
          <a:xfrm>
            <a:off x="155574" y="3415530"/>
            <a:ext cx="32700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/>
              <a:t>PC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43552" y="3784862"/>
            <a:ext cx="60459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Laptop : Provides the necessary computational power to run complex image processing and machine learning algorithms in real-time.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43552" y="2290459"/>
            <a:ext cx="6045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ESP32 :input/output (I/O) pins (34 physical GPIO pins</a:t>
            </a:r>
            <a:r>
              <a:rPr lang="en-US" sz="1200" dirty="0" smtClean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). </a:t>
            </a:r>
            <a:r>
              <a:rPr lang="en-US" sz="12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i</a:t>
            </a:r>
            <a:r>
              <a:rPr lang="en-US" sz="1200" dirty="0" smtClean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t </a:t>
            </a:r>
            <a:r>
              <a:rPr lang="en-US" sz="12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comes with </a:t>
            </a:r>
            <a:endParaRPr lang="en-US" sz="1200" dirty="0" smtClean="0"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integrated </a:t>
            </a:r>
            <a:r>
              <a:rPr lang="en-US" sz="12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Wi-Fi </a:t>
            </a:r>
            <a:r>
              <a:rPr lang="en-US" sz="1200" dirty="0" smtClean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and </a:t>
            </a:r>
            <a:r>
              <a:rPr lang="en-US" sz="12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Bluetooth</a:t>
            </a:r>
            <a:r>
              <a:rPr lang="en-US" sz="1200" dirty="0" smtClean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flash </a:t>
            </a:r>
            <a:r>
              <a:rPr lang="en-US" sz="12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memory, </a:t>
            </a:r>
            <a:r>
              <a:rPr lang="en-US" sz="1200" dirty="0" smtClean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power </a:t>
            </a:r>
            <a:r>
              <a:rPr lang="en-US" sz="12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management, </a:t>
            </a:r>
          </a:p>
        </p:txBody>
      </p:sp>
    </p:spTree>
    <p:extLst>
      <p:ext uri="{BB962C8B-B14F-4D97-AF65-F5344CB8AC3E}">
        <p14:creationId xmlns:p14="http://schemas.microsoft.com/office/powerpoint/2010/main" val="4100547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9"/>
          <p:cNvSpPr txBox="1">
            <a:spLocks noGrp="1"/>
          </p:cNvSpPr>
          <p:nvPr>
            <p:ph type="title"/>
          </p:nvPr>
        </p:nvSpPr>
        <p:spPr>
          <a:xfrm>
            <a:off x="236215" y="164398"/>
            <a:ext cx="3929385" cy="5257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</a:pPr>
            <a:r>
              <a:rPr lang="en-US" sz="2800" dirty="0"/>
              <a:t>The Alert Actuators 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5465" y="743801"/>
            <a:ext cx="1280375" cy="108566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68" name="TextBox 67"/>
          <p:cNvSpPr txBox="1"/>
          <p:nvPr/>
        </p:nvSpPr>
        <p:spPr>
          <a:xfrm>
            <a:off x="723898" y="695796"/>
            <a:ext cx="2567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Motor Driver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723898" y="1065128"/>
            <a:ext cx="604595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Coordinate the performance of an electric motor. Selecting forward or reverse rotation, selecting and regulating the speed. L293D shield can drive 4 DC motors at the same time.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723896" y="2178800"/>
            <a:ext cx="2567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Buzzer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723896" y="2669048"/>
            <a:ext cx="604595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Used to generate auditory alerts when drowsiness is detected. The frequency range is 3,300Hz.</a:t>
            </a:r>
          </a:p>
          <a:p>
            <a:r>
              <a:rPr lang="en-US" dirty="0"/>
              <a:t/>
            </a:r>
            <a:br>
              <a:rPr lang="en-US" dirty="0"/>
            </a:br>
            <a:r>
              <a:rPr lang="en-US" dirty="0"/>
              <a:t> 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5464" y="2231209"/>
            <a:ext cx="1280375" cy="112110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73" name="TextBox 72"/>
          <p:cNvSpPr txBox="1"/>
          <p:nvPr/>
        </p:nvSpPr>
        <p:spPr>
          <a:xfrm>
            <a:off x="723895" y="3661804"/>
            <a:ext cx="2567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LED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5463" y="3754058"/>
            <a:ext cx="1280375" cy="101606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76" name="TextBox 75"/>
          <p:cNvSpPr txBox="1"/>
          <p:nvPr/>
        </p:nvSpPr>
        <p:spPr>
          <a:xfrm>
            <a:off x="723895" y="4138059"/>
            <a:ext cx="604595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Likely a visual alert mechanism, such as flashing lights, to get the other  driver's attention.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44489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3896" y="242058"/>
            <a:ext cx="1571821" cy="115478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155574" y="242058"/>
            <a:ext cx="2567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LCD Screen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43552" y="664872"/>
            <a:ext cx="59777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Display warnings or messages to inform the other drivers of the drowsiness status and provide instructions or alerts.</a:t>
            </a:r>
            <a:endParaRPr lang="en-US" dirty="0">
              <a:solidFill>
                <a:schemeClr val="tx1"/>
              </a:solidFill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3896" y="1872035"/>
            <a:ext cx="1571821" cy="115478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18" name="TextBox 17"/>
          <p:cNvSpPr txBox="1"/>
          <p:nvPr/>
        </p:nvSpPr>
        <p:spPr>
          <a:xfrm>
            <a:off x="155574" y="1568870"/>
            <a:ext cx="32700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2WD Robot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43552" y="2176539"/>
            <a:ext cx="60459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The 2WD smart robot car chassis kit is an easy to assemble and use robot</a:t>
            </a:r>
          </a:p>
          <a:p>
            <a:r>
              <a:rPr lang="en-US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chassis platform.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3896" y="3502012"/>
            <a:ext cx="1571821" cy="115478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21" name="TextBox 20"/>
          <p:cNvSpPr txBox="1"/>
          <p:nvPr/>
        </p:nvSpPr>
        <p:spPr>
          <a:xfrm>
            <a:off x="155574" y="3205299"/>
            <a:ext cx="32700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PCB Board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43552" y="3739964"/>
            <a:ext cx="6045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is a provider of electrical connections for electronic components.</a:t>
            </a:r>
          </a:p>
        </p:txBody>
      </p:sp>
    </p:spTree>
    <p:extLst>
      <p:ext uri="{BB962C8B-B14F-4D97-AF65-F5344CB8AC3E}">
        <p14:creationId xmlns:p14="http://schemas.microsoft.com/office/powerpoint/2010/main" val="1331887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Conector: angular 50">
            <a:extLst>
              <a:ext uri="{FF2B5EF4-FFF2-40B4-BE49-F238E27FC236}">
                <a16:creationId xmlns:a16="http://schemas.microsoft.com/office/drawing/2014/main" xmlns="" id="{FC307C01-3CAD-9CC2-A040-B047FBE09A01}"/>
              </a:ext>
            </a:extLst>
          </p:cNvPr>
          <p:cNvCxnSpPr>
            <a:stCxn id="243" idx="3"/>
          </p:cNvCxnSpPr>
          <p:nvPr/>
        </p:nvCxnSpPr>
        <p:spPr>
          <a:xfrm>
            <a:off x="2357840" y="2056529"/>
            <a:ext cx="1818375" cy="303101"/>
          </a:xfrm>
          <a:prstGeom prst="bentConnector3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ector: angular 51">
            <a:extLst>
              <a:ext uri="{FF2B5EF4-FFF2-40B4-BE49-F238E27FC236}">
                <a16:creationId xmlns:a16="http://schemas.microsoft.com/office/drawing/2014/main" xmlns="" id="{DA82C9CE-7582-16AB-9A3D-D0A0181EAA20}"/>
              </a:ext>
            </a:extLst>
          </p:cNvPr>
          <p:cNvCxnSpPr>
            <a:cxnSpLocks/>
            <a:stCxn id="238" idx="3"/>
          </p:cNvCxnSpPr>
          <p:nvPr/>
        </p:nvCxnSpPr>
        <p:spPr>
          <a:xfrm>
            <a:off x="2357840" y="3260779"/>
            <a:ext cx="1237486" cy="317090"/>
          </a:xfrm>
          <a:prstGeom prst="bentConnector3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ector: angular 55">
            <a:extLst>
              <a:ext uri="{FF2B5EF4-FFF2-40B4-BE49-F238E27FC236}">
                <a16:creationId xmlns:a16="http://schemas.microsoft.com/office/drawing/2014/main" xmlns="" id="{2D8F1B86-DD82-A59F-5DCE-47E19B7AB8AD}"/>
              </a:ext>
            </a:extLst>
          </p:cNvPr>
          <p:cNvCxnSpPr>
            <a:stCxn id="236" idx="1"/>
          </p:cNvCxnSpPr>
          <p:nvPr/>
        </p:nvCxnSpPr>
        <p:spPr>
          <a:xfrm rot="10800000" flipV="1">
            <a:off x="5213458" y="2035845"/>
            <a:ext cx="1492143" cy="920024"/>
          </a:xfrm>
          <a:prstGeom prst="bentConnector3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ector: angular 57">
            <a:extLst>
              <a:ext uri="{FF2B5EF4-FFF2-40B4-BE49-F238E27FC236}">
                <a16:creationId xmlns:a16="http://schemas.microsoft.com/office/drawing/2014/main" xmlns="" id="{23590A52-88A4-6784-045B-6E15C7DB9295}"/>
              </a:ext>
            </a:extLst>
          </p:cNvPr>
          <p:cNvCxnSpPr>
            <a:cxnSpLocks/>
          </p:cNvCxnSpPr>
          <p:nvPr/>
        </p:nvCxnSpPr>
        <p:spPr>
          <a:xfrm rot="10800000" flipV="1">
            <a:off x="5878226" y="3404075"/>
            <a:ext cx="1336480" cy="695651"/>
          </a:xfrm>
          <a:prstGeom prst="bentConnector3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5" name="Google Shape;235;p11"/>
          <p:cNvSpPr txBox="1">
            <a:spLocks noGrp="1"/>
          </p:cNvSpPr>
          <p:nvPr>
            <p:ph type="title"/>
          </p:nvPr>
        </p:nvSpPr>
        <p:spPr>
          <a:xfrm>
            <a:off x="723900" y="552450"/>
            <a:ext cx="7696200" cy="7155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</a:pPr>
            <a:r>
              <a:rPr lang="en-US" sz="3200" dirty="0"/>
              <a:t>Used Technologies </a:t>
            </a:r>
          </a:p>
        </p:txBody>
      </p:sp>
      <p:sp>
        <p:nvSpPr>
          <p:cNvPr id="236" name="Google Shape;236;p11"/>
          <p:cNvSpPr txBox="1"/>
          <p:nvPr/>
        </p:nvSpPr>
        <p:spPr>
          <a:xfrm>
            <a:off x="6705600" y="1771995"/>
            <a:ext cx="238506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buClr>
                <a:schemeClr val="dk1"/>
              </a:buClr>
              <a:buSzPts val="2500"/>
              <a:buFont typeface="Arial"/>
              <a:buNone/>
            </a:pPr>
            <a:r>
              <a:rPr lang="en-US" sz="1800" b="1" dirty="0"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Bebas Neue"/>
              </a:rPr>
              <a:t>Machine learning</a:t>
            </a:r>
            <a:endParaRPr lang="en-US" sz="1800" b="1" dirty="0"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</p:txBody>
      </p:sp>
      <p:sp>
        <p:nvSpPr>
          <p:cNvPr id="237" name="Google Shape;237;p11"/>
          <p:cNvSpPr txBox="1"/>
          <p:nvPr/>
        </p:nvSpPr>
        <p:spPr>
          <a:xfrm>
            <a:off x="6605626" y="2225297"/>
            <a:ext cx="2485034" cy="879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>
              <a:buClr>
                <a:schemeClr val="dk1"/>
              </a:buClr>
              <a:buSzPts val="1600"/>
            </a:pPr>
            <a:r>
              <a:rPr lang="en-US" sz="12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computer vision increasingly relies on machine learning techniques like supervised, supervised, deep learning</a:t>
            </a:r>
            <a:endParaRPr sz="1200" dirty="0">
              <a:solidFill>
                <a:schemeClr val="tx1"/>
              </a:solidFill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</p:txBody>
      </p:sp>
      <p:sp>
        <p:nvSpPr>
          <p:cNvPr id="238" name="Google Shape;238;p11"/>
          <p:cNvSpPr txBox="1"/>
          <p:nvPr/>
        </p:nvSpPr>
        <p:spPr>
          <a:xfrm>
            <a:off x="74940" y="2996929"/>
            <a:ext cx="22829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>
              <a:buClr>
                <a:schemeClr val="dk1"/>
              </a:buClr>
              <a:buSzPts val="2500"/>
            </a:pPr>
            <a:r>
              <a:rPr lang="en-US" sz="2000" b="1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Computer Vision</a:t>
            </a:r>
            <a:endParaRPr lang="en-US" sz="2000" dirty="0"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</p:txBody>
      </p:sp>
      <p:sp>
        <p:nvSpPr>
          <p:cNvPr id="239" name="Google Shape;239;p11"/>
          <p:cNvSpPr txBox="1"/>
          <p:nvPr/>
        </p:nvSpPr>
        <p:spPr>
          <a:xfrm>
            <a:off x="317684" y="2260449"/>
            <a:ext cx="1809242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naheim"/>
              <a:buNone/>
            </a:pPr>
            <a:r>
              <a:rPr lang="en-US" sz="1200" b="0" i="0" u="none" strike="noStrike" cap="none" dirty="0">
                <a:solidFill>
                  <a:schemeClr val="tx1"/>
                </a:solidFill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Anaheim"/>
              </a:rPr>
              <a:t>The model used to predict drowsiness </a:t>
            </a:r>
            <a:endParaRPr sz="1200" dirty="0">
              <a:solidFill>
                <a:schemeClr val="tx1"/>
              </a:solidFill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</p:txBody>
      </p:sp>
      <p:sp>
        <p:nvSpPr>
          <p:cNvPr id="240" name="Google Shape;240;p11"/>
          <p:cNvSpPr txBox="1"/>
          <p:nvPr/>
        </p:nvSpPr>
        <p:spPr>
          <a:xfrm>
            <a:off x="664339" y="3311266"/>
            <a:ext cx="2293025" cy="1576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buClr>
                <a:schemeClr val="dk1"/>
              </a:buClr>
              <a:buSzPts val="1600"/>
            </a:pPr>
            <a:r>
              <a:rPr lang="en-US" sz="12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enables computers to understand visual information</a:t>
            </a:r>
          </a:p>
          <a:p>
            <a:pPr marL="171450" lvl="0" indent="-171450">
              <a:buClr>
                <a:schemeClr val="dk1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12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Object Detection</a:t>
            </a:r>
          </a:p>
          <a:p>
            <a:pPr marL="171450" lvl="0" indent="-171450">
              <a:buClr>
                <a:schemeClr val="dk1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12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Image Segmentation</a:t>
            </a:r>
          </a:p>
          <a:p>
            <a:pPr marL="171450" lvl="0" indent="-171450">
              <a:buClr>
                <a:schemeClr val="dk1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12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Facial Recognition</a:t>
            </a:r>
          </a:p>
          <a:p>
            <a:pPr marL="171450" lvl="0" indent="-171450">
              <a:buClr>
                <a:schemeClr val="dk1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12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3D Vision</a:t>
            </a:r>
            <a:endParaRPr sz="1200" dirty="0">
              <a:solidFill>
                <a:schemeClr val="tx1"/>
              </a:solidFill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</p:txBody>
      </p:sp>
      <p:sp>
        <p:nvSpPr>
          <p:cNvPr id="242" name="Google Shape;242;p11"/>
          <p:cNvSpPr txBox="1"/>
          <p:nvPr/>
        </p:nvSpPr>
        <p:spPr>
          <a:xfrm>
            <a:off x="6605626" y="3421798"/>
            <a:ext cx="2271674" cy="15769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buClr>
                <a:schemeClr val="dk1"/>
              </a:buClr>
              <a:buSzPts val="1600"/>
            </a:pPr>
            <a:r>
              <a:rPr lang="en-US" sz="12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Artificial Intelligence (AI) is a broad field encompassing various subfields and disciplines aims to create systems capable of performing tasks requires human intelligence.</a:t>
            </a:r>
            <a:endParaRPr sz="1200" dirty="0">
              <a:solidFill>
                <a:schemeClr val="tx1"/>
              </a:solidFill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</p:txBody>
      </p:sp>
      <p:sp>
        <p:nvSpPr>
          <p:cNvPr id="243" name="Google Shape;243;p11"/>
          <p:cNvSpPr txBox="1"/>
          <p:nvPr/>
        </p:nvSpPr>
        <p:spPr>
          <a:xfrm>
            <a:off x="74940" y="1792679"/>
            <a:ext cx="22829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>
              <a:buClr>
                <a:schemeClr val="dk1"/>
              </a:buClr>
              <a:buSzPts val="2500"/>
            </a:pPr>
            <a:r>
              <a:rPr lang="en-US" sz="1800" b="1" dirty="0"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Bebas Neue"/>
              </a:rPr>
              <a:t>Shape-predictor –landmarks68 </a:t>
            </a:r>
          </a:p>
        </p:txBody>
      </p:sp>
      <p:sp>
        <p:nvSpPr>
          <p:cNvPr id="3" name="Google Shape;7546;p13">
            <a:extLst>
              <a:ext uri="{FF2B5EF4-FFF2-40B4-BE49-F238E27FC236}">
                <a16:creationId xmlns:a16="http://schemas.microsoft.com/office/drawing/2014/main" xmlns="" id="{60DF5794-3DCA-F1EA-1348-87CB3D3D652B}"/>
              </a:ext>
            </a:extLst>
          </p:cNvPr>
          <p:cNvSpPr/>
          <p:nvPr/>
        </p:nvSpPr>
        <p:spPr>
          <a:xfrm>
            <a:off x="3749893" y="2568537"/>
            <a:ext cx="1638982" cy="528885"/>
          </a:xfrm>
          <a:custGeom>
            <a:avLst/>
            <a:gdLst/>
            <a:ahLst/>
            <a:cxnLst/>
            <a:rect l="l" t="t" r="r" b="b"/>
            <a:pathLst>
              <a:path w="125546" h="40494" extrusionOk="0">
                <a:moveTo>
                  <a:pt x="22196" y="1"/>
                </a:moveTo>
                <a:lnTo>
                  <a:pt x="8133" y="25661"/>
                </a:lnTo>
                <a:lnTo>
                  <a:pt x="1" y="40494"/>
                </a:lnTo>
                <a:lnTo>
                  <a:pt x="125545" y="40494"/>
                </a:lnTo>
                <a:lnTo>
                  <a:pt x="117413" y="25661"/>
                </a:lnTo>
                <a:lnTo>
                  <a:pt x="103351" y="1"/>
                </a:lnTo>
                <a:close/>
              </a:path>
            </a:pathLst>
          </a:custGeom>
          <a:solidFill>
            <a:schemeClr val="tx2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" name="Google Shape;7547;p13">
            <a:extLst>
              <a:ext uri="{FF2B5EF4-FFF2-40B4-BE49-F238E27FC236}">
                <a16:creationId xmlns:a16="http://schemas.microsoft.com/office/drawing/2014/main" xmlns="" id="{5F6856EE-47EB-7FD4-E87D-7BC453750A49}"/>
              </a:ext>
            </a:extLst>
          </p:cNvPr>
          <p:cNvSpPr/>
          <p:nvPr/>
        </p:nvSpPr>
        <p:spPr>
          <a:xfrm>
            <a:off x="4058143" y="1514901"/>
            <a:ext cx="1024490" cy="966619"/>
          </a:xfrm>
          <a:custGeom>
            <a:avLst/>
            <a:gdLst/>
            <a:ahLst/>
            <a:cxnLst/>
            <a:rect l="l" t="t" r="r" b="b"/>
            <a:pathLst>
              <a:path w="78476" h="74009" extrusionOk="0">
                <a:moveTo>
                  <a:pt x="39246" y="0"/>
                </a:moveTo>
                <a:lnTo>
                  <a:pt x="1" y="74009"/>
                </a:lnTo>
                <a:lnTo>
                  <a:pt x="78476" y="74009"/>
                </a:lnTo>
                <a:lnTo>
                  <a:pt x="39246" y="0"/>
                </a:lnTo>
                <a:close/>
              </a:path>
            </a:pathLst>
          </a:custGeom>
          <a:solidFill>
            <a:schemeClr val="accent1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" name="Google Shape;7548;p13">
            <a:extLst>
              <a:ext uri="{FF2B5EF4-FFF2-40B4-BE49-F238E27FC236}">
                <a16:creationId xmlns:a16="http://schemas.microsoft.com/office/drawing/2014/main" xmlns="" id="{4D1344C6-2E35-B55B-4D53-8E81F5247311}"/>
              </a:ext>
            </a:extLst>
          </p:cNvPr>
          <p:cNvSpPr/>
          <p:nvPr/>
        </p:nvSpPr>
        <p:spPr>
          <a:xfrm>
            <a:off x="3066447" y="3797518"/>
            <a:ext cx="3005273" cy="581991"/>
          </a:xfrm>
          <a:custGeom>
            <a:avLst/>
            <a:gdLst/>
            <a:ahLst/>
            <a:cxnLst/>
            <a:rect l="l" t="t" r="r" b="b"/>
            <a:pathLst>
              <a:path w="230204" h="44560" extrusionOk="0">
                <a:moveTo>
                  <a:pt x="25737" y="1"/>
                </a:moveTo>
                <a:lnTo>
                  <a:pt x="0" y="44560"/>
                </a:lnTo>
                <a:lnTo>
                  <a:pt x="230204" y="44560"/>
                </a:lnTo>
                <a:lnTo>
                  <a:pt x="204467" y="1"/>
                </a:lnTo>
                <a:close/>
              </a:path>
            </a:pathLst>
          </a:custGeom>
          <a:solidFill>
            <a:schemeClr val="tx1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" name="Google Shape;7549;p13">
            <a:extLst>
              <a:ext uri="{FF2B5EF4-FFF2-40B4-BE49-F238E27FC236}">
                <a16:creationId xmlns:a16="http://schemas.microsoft.com/office/drawing/2014/main" xmlns="" id="{54936218-230D-0BF3-3D63-EB7832FB0EDB}"/>
              </a:ext>
            </a:extLst>
          </p:cNvPr>
          <p:cNvSpPr/>
          <p:nvPr/>
        </p:nvSpPr>
        <p:spPr>
          <a:xfrm>
            <a:off x="3429383" y="3184437"/>
            <a:ext cx="2282009" cy="526065"/>
          </a:xfrm>
          <a:custGeom>
            <a:avLst/>
            <a:gdLst/>
            <a:ahLst/>
            <a:cxnLst/>
            <a:rect l="l" t="t" r="r" b="b"/>
            <a:pathLst>
              <a:path w="174802" h="40278" extrusionOk="0">
                <a:moveTo>
                  <a:pt x="22750" y="1"/>
                </a:moveTo>
                <a:lnTo>
                  <a:pt x="0" y="40278"/>
                </a:lnTo>
                <a:lnTo>
                  <a:pt x="174802" y="40278"/>
                </a:lnTo>
                <a:lnTo>
                  <a:pt x="152053" y="1"/>
                </a:lnTo>
                <a:close/>
              </a:path>
            </a:pathLst>
          </a:custGeom>
          <a:solidFill>
            <a:schemeClr val="bg2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60" name="Picture 59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8956" y="3930151"/>
            <a:ext cx="361881" cy="361881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8955" y="3260778"/>
            <a:ext cx="365465" cy="407148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2906" y="2654744"/>
            <a:ext cx="356208" cy="346755"/>
          </a:xfrm>
          <a:prstGeom prst="rect">
            <a:avLst/>
          </a:prstGeom>
        </p:spPr>
      </p:pic>
      <p:grpSp>
        <p:nvGrpSpPr>
          <p:cNvPr id="80" name="Google Shape;9425;p17"/>
          <p:cNvGrpSpPr/>
          <p:nvPr/>
        </p:nvGrpSpPr>
        <p:grpSpPr>
          <a:xfrm>
            <a:off x="4426918" y="1952133"/>
            <a:ext cx="308183" cy="347561"/>
            <a:chOff x="2206122" y="3360748"/>
            <a:chExt cx="308183" cy="347561"/>
          </a:xfrm>
          <a:solidFill>
            <a:srgbClr val="1C343C"/>
          </a:solidFill>
        </p:grpSpPr>
        <p:sp>
          <p:nvSpPr>
            <p:cNvPr id="81" name="Google Shape;9426;p17"/>
            <p:cNvSpPr/>
            <p:nvPr/>
          </p:nvSpPr>
          <p:spPr>
            <a:xfrm>
              <a:off x="2206122" y="3543859"/>
              <a:ext cx="199932" cy="164451"/>
            </a:xfrm>
            <a:custGeom>
              <a:avLst/>
              <a:gdLst/>
              <a:ahLst/>
              <a:cxnLst/>
              <a:rect l="l" t="t" r="r" b="b"/>
              <a:pathLst>
                <a:path w="6311" h="5191" extrusionOk="0">
                  <a:moveTo>
                    <a:pt x="289" y="1"/>
                  </a:moveTo>
                  <a:cubicBezTo>
                    <a:pt x="219" y="1"/>
                    <a:pt x="162" y="52"/>
                    <a:pt x="143" y="118"/>
                  </a:cubicBezTo>
                  <a:cubicBezTo>
                    <a:pt x="48" y="476"/>
                    <a:pt x="0" y="845"/>
                    <a:pt x="0" y="1214"/>
                  </a:cubicBezTo>
                  <a:cubicBezTo>
                    <a:pt x="0" y="3405"/>
                    <a:pt x="1786" y="5191"/>
                    <a:pt x="3977" y="5191"/>
                  </a:cubicBezTo>
                  <a:cubicBezTo>
                    <a:pt x="4787" y="5191"/>
                    <a:pt x="5584" y="4941"/>
                    <a:pt x="6251" y="4476"/>
                  </a:cubicBezTo>
                  <a:cubicBezTo>
                    <a:pt x="6275" y="4429"/>
                    <a:pt x="6311" y="4321"/>
                    <a:pt x="6251" y="4250"/>
                  </a:cubicBezTo>
                  <a:cubicBezTo>
                    <a:pt x="6221" y="4204"/>
                    <a:pt x="6166" y="4183"/>
                    <a:pt x="6111" y="4183"/>
                  </a:cubicBezTo>
                  <a:cubicBezTo>
                    <a:pt x="6081" y="4183"/>
                    <a:pt x="6050" y="4189"/>
                    <a:pt x="6025" y="4202"/>
                  </a:cubicBezTo>
                  <a:cubicBezTo>
                    <a:pt x="5418" y="4643"/>
                    <a:pt x="4691" y="4857"/>
                    <a:pt x="3941" y="4857"/>
                  </a:cubicBezTo>
                  <a:cubicBezTo>
                    <a:pt x="1929" y="4857"/>
                    <a:pt x="298" y="3226"/>
                    <a:pt x="298" y="1214"/>
                  </a:cubicBezTo>
                  <a:cubicBezTo>
                    <a:pt x="298" y="869"/>
                    <a:pt x="346" y="535"/>
                    <a:pt x="441" y="202"/>
                  </a:cubicBezTo>
                  <a:cubicBezTo>
                    <a:pt x="477" y="118"/>
                    <a:pt x="417" y="23"/>
                    <a:pt x="346" y="11"/>
                  </a:cubicBezTo>
                  <a:cubicBezTo>
                    <a:pt x="326" y="4"/>
                    <a:pt x="307" y="1"/>
                    <a:pt x="28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2" name="Google Shape;9427;p17"/>
            <p:cNvSpPr/>
            <p:nvPr/>
          </p:nvSpPr>
          <p:spPr>
            <a:xfrm>
              <a:off x="2216291" y="3360748"/>
              <a:ext cx="298014" cy="312872"/>
            </a:xfrm>
            <a:custGeom>
              <a:avLst/>
              <a:gdLst/>
              <a:ahLst/>
              <a:cxnLst/>
              <a:rect l="l" t="t" r="r" b="b"/>
              <a:pathLst>
                <a:path w="9407" h="9876" extrusionOk="0">
                  <a:moveTo>
                    <a:pt x="6830" y="0"/>
                  </a:moveTo>
                  <a:cubicBezTo>
                    <a:pt x="6032" y="0"/>
                    <a:pt x="5248" y="384"/>
                    <a:pt x="4763" y="1100"/>
                  </a:cubicBezTo>
                  <a:cubicBezTo>
                    <a:pt x="4632" y="1315"/>
                    <a:pt x="4513" y="1529"/>
                    <a:pt x="4454" y="1791"/>
                  </a:cubicBezTo>
                  <a:cubicBezTo>
                    <a:pt x="4418" y="1874"/>
                    <a:pt x="4478" y="1969"/>
                    <a:pt x="4561" y="1981"/>
                  </a:cubicBezTo>
                  <a:cubicBezTo>
                    <a:pt x="4574" y="1985"/>
                    <a:pt x="4587" y="1987"/>
                    <a:pt x="4600" y="1987"/>
                  </a:cubicBezTo>
                  <a:cubicBezTo>
                    <a:pt x="4671" y="1987"/>
                    <a:pt x="4741" y="1935"/>
                    <a:pt x="4751" y="1874"/>
                  </a:cubicBezTo>
                  <a:cubicBezTo>
                    <a:pt x="4811" y="1672"/>
                    <a:pt x="4894" y="1469"/>
                    <a:pt x="5037" y="1279"/>
                  </a:cubicBezTo>
                  <a:cubicBezTo>
                    <a:pt x="5455" y="652"/>
                    <a:pt x="6135" y="315"/>
                    <a:pt x="6830" y="315"/>
                  </a:cubicBezTo>
                  <a:cubicBezTo>
                    <a:pt x="7244" y="315"/>
                    <a:pt x="7664" y="435"/>
                    <a:pt x="8037" y="684"/>
                  </a:cubicBezTo>
                  <a:cubicBezTo>
                    <a:pt x="8514" y="1017"/>
                    <a:pt x="8847" y="1481"/>
                    <a:pt x="8966" y="2065"/>
                  </a:cubicBezTo>
                  <a:cubicBezTo>
                    <a:pt x="9085" y="2636"/>
                    <a:pt x="8966" y="3220"/>
                    <a:pt x="8633" y="3684"/>
                  </a:cubicBezTo>
                  <a:cubicBezTo>
                    <a:pt x="8230" y="4289"/>
                    <a:pt x="7574" y="4641"/>
                    <a:pt x="6873" y="4641"/>
                  </a:cubicBezTo>
                  <a:cubicBezTo>
                    <a:pt x="6829" y="4641"/>
                    <a:pt x="6784" y="4639"/>
                    <a:pt x="6740" y="4636"/>
                  </a:cubicBezTo>
                  <a:lnTo>
                    <a:pt x="6716" y="4636"/>
                  </a:lnTo>
                  <a:cubicBezTo>
                    <a:pt x="6549" y="4625"/>
                    <a:pt x="6406" y="4613"/>
                    <a:pt x="6240" y="4565"/>
                  </a:cubicBezTo>
                  <a:cubicBezTo>
                    <a:pt x="6220" y="4560"/>
                    <a:pt x="6204" y="4557"/>
                    <a:pt x="6189" y="4557"/>
                  </a:cubicBezTo>
                  <a:cubicBezTo>
                    <a:pt x="6168" y="4557"/>
                    <a:pt x="6148" y="4563"/>
                    <a:pt x="6121" y="4577"/>
                  </a:cubicBezTo>
                  <a:lnTo>
                    <a:pt x="5120" y="5053"/>
                  </a:lnTo>
                  <a:lnTo>
                    <a:pt x="5168" y="3958"/>
                  </a:lnTo>
                  <a:cubicBezTo>
                    <a:pt x="5168" y="3910"/>
                    <a:pt x="5156" y="3886"/>
                    <a:pt x="5144" y="3851"/>
                  </a:cubicBezTo>
                  <a:cubicBezTo>
                    <a:pt x="4823" y="3470"/>
                    <a:pt x="4668" y="2993"/>
                    <a:pt x="4680" y="2481"/>
                  </a:cubicBezTo>
                  <a:cubicBezTo>
                    <a:pt x="4680" y="2398"/>
                    <a:pt x="4608" y="2315"/>
                    <a:pt x="4513" y="2315"/>
                  </a:cubicBezTo>
                  <a:cubicBezTo>
                    <a:pt x="4418" y="2315"/>
                    <a:pt x="4347" y="2398"/>
                    <a:pt x="4347" y="2481"/>
                  </a:cubicBezTo>
                  <a:cubicBezTo>
                    <a:pt x="4347" y="2708"/>
                    <a:pt x="4382" y="2934"/>
                    <a:pt x="4442" y="3136"/>
                  </a:cubicBezTo>
                  <a:cubicBezTo>
                    <a:pt x="4168" y="3077"/>
                    <a:pt x="3894" y="3053"/>
                    <a:pt x="3620" y="3053"/>
                  </a:cubicBezTo>
                  <a:cubicBezTo>
                    <a:pt x="2858" y="3053"/>
                    <a:pt x="2132" y="3255"/>
                    <a:pt x="1489" y="3660"/>
                  </a:cubicBezTo>
                  <a:cubicBezTo>
                    <a:pt x="882" y="4041"/>
                    <a:pt x="370" y="4601"/>
                    <a:pt x="48" y="5256"/>
                  </a:cubicBezTo>
                  <a:cubicBezTo>
                    <a:pt x="1" y="5327"/>
                    <a:pt x="48" y="5434"/>
                    <a:pt x="120" y="5458"/>
                  </a:cubicBezTo>
                  <a:cubicBezTo>
                    <a:pt x="156" y="5470"/>
                    <a:pt x="167" y="5470"/>
                    <a:pt x="191" y="5470"/>
                  </a:cubicBezTo>
                  <a:cubicBezTo>
                    <a:pt x="251" y="5470"/>
                    <a:pt x="322" y="5446"/>
                    <a:pt x="346" y="5387"/>
                  </a:cubicBezTo>
                  <a:cubicBezTo>
                    <a:pt x="965" y="4136"/>
                    <a:pt x="2227" y="3362"/>
                    <a:pt x="3620" y="3362"/>
                  </a:cubicBezTo>
                  <a:cubicBezTo>
                    <a:pt x="3942" y="3362"/>
                    <a:pt x="4263" y="3410"/>
                    <a:pt x="4573" y="3482"/>
                  </a:cubicBezTo>
                  <a:cubicBezTo>
                    <a:pt x="4644" y="3660"/>
                    <a:pt x="4751" y="3827"/>
                    <a:pt x="4859" y="3970"/>
                  </a:cubicBezTo>
                  <a:lnTo>
                    <a:pt x="4799" y="5279"/>
                  </a:lnTo>
                  <a:cubicBezTo>
                    <a:pt x="4799" y="5339"/>
                    <a:pt x="4823" y="5387"/>
                    <a:pt x="4870" y="5410"/>
                  </a:cubicBezTo>
                  <a:cubicBezTo>
                    <a:pt x="4894" y="5434"/>
                    <a:pt x="4930" y="5446"/>
                    <a:pt x="4954" y="5446"/>
                  </a:cubicBezTo>
                  <a:cubicBezTo>
                    <a:pt x="4989" y="5446"/>
                    <a:pt x="5001" y="5446"/>
                    <a:pt x="5037" y="5434"/>
                  </a:cubicBezTo>
                  <a:lnTo>
                    <a:pt x="6228" y="4875"/>
                  </a:lnTo>
                  <a:cubicBezTo>
                    <a:pt x="6359" y="4910"/>
                    <a:pt x="6502" y="4934"/>
                    <a:pt x="6644" y="4958"/>
                  </a:cubicBezTo>
                  <a:cubicBezTo>
                    <a:pt x="7061" y="5565"/>
                    <a:pt x="7264" y="6268"/>
                    <a:pt x="7264" y="7006"/>
                  </a:cubicBezTo>
                  <a:cubicBezTo>
                    <a:pt x="7264" y="7994"/>
                    <a:pt x="6883" y="8911"/>
                    <a:pt x="6180" y="9613"/>
                  </a:cubicBezTo>
                  <a:cubicBezTo>
                    <a:pt x="6121" y="9673"/>
                    <a:pt x="6121" y="9780"/>
                    <a:pt x="6180" y="9839"/>
                  </a:cubicBezTo>
                  <a:cubicBezTo>
                    <a:pt x="6204" y="9863"/>
                    <a:pt x="6252" y="9875"/>
                    <a:pt x="6299" y="9875"/>
                  </a:cubicBezTo>
                  <a:cubicBezTo>
                    <a:pt x="6347" y="9875"/>
                    <a:pt x="6371" y="9863"/>
                    <a:pt x="6418" y="9839"/>
                  </a:cubicBezTo>
                  <a:cubicBezTo>
                    <a:pt x="7192" y="9077"/>
                    <a:pt x="7609" y="8077"/>
                    <a:pt x="7609" y="7006"/>
                  </a:cubicBezTo>
                  <a:cubicBezTo>
                    <a:pt x="7609" y="6279"/>
                    <a:pt x="7418" y="5577"/>
                    <a:pt x="7037" y="4958"/>
                  </a:cubicBezTo>
                  <a:cubicBezTo>
                    <a:pt x="7787" y="4898"/>
                    <a:pt x="8490" y="4505"/>
                    <a:pt x="8930" y="3851"/>
                  </a:cubicBezTo>
                  <a:cubicBezTo>
                    <a:pt x="9276" y="3303"/>
                    <a:pt x="9407" y="2648"/>
                    <a:pt x="9276" y="1993"/>
                  </a:cubicBezTo>
                  <a:cubicBezTo>
                    <a:pt x="9145" y="1338"/>
                    <a:pt x="8776" y="791"/>
                    <a:pt x="8216" y="422"/>
                  </a:cubicBezTo>
                  <a:cubicBezTo>
                    <a:pt x="7789" y="137"/>
                    <a:pt x="7307" y="0"/>
                    <a:pt x="683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3" name="Google Shape;9428;p17"/>
            <p:cNvSpPr/>
            <p:nvPr/>
          </p:nvSpPr>
          <p:spPr>
            <a:xfrm>
              <a:off x="2392812" y="3401615"/>
              <a:ext cx="83033" cy="80372"/>
            </a:xfrm>
            <a:custGeom>
              <a:avLst/>
              <a:gdLst/>
              <a:ahLst/>
              <a:cxnLst/>
              <a:rect l="l" t="t" r="r" b="b"/>
              <a:pathLst>
                <a:path w="2621" h="2537" extrusionOk="0">
                  <a:moveTo>
                    <a:pt x="1608" y="334"/>
                  </a:moveTo>
                  <a:cubicBezTo>
                    <a:pt x="1775" y="334"/>
                    <a:pt x="1918" y="394"/>
                    <a:pt x="2037" y="513"/>
                  </a:cubicBezTo>
                  <a:cubicBezTo>
                    <a:pt x="2275" y="739"/>
                    <a:pt x="2275" y="1132"/>
                    <a:pt x="2037" y="1370"/>
                  </a:cubicBezTo>
                  <a:cubicBezTo>
                    <a:pt x="1918" y="1489"/>
                    <a:pt x="1763" y="1549"/>
                    <a:pt x="1608" y="1549"/>
                  </a:cubicBezTo>
                  <a:cubicBezTo>
                    <a:pt x="1453" y="1549"/>
                    <a:pt x="1299" y="1489"/>
                    <a:pt x="1180" y="1370"/>
                  </a:cubicBezTo>
                  <a:cubicBezTo>
                    <a:pt x="941" y="1132"/>
                    <a:pt x="941" y="751"/>
                    <a:pt x="1180" y="513"/>
                  </a:cubicBezTo>
                  <a:cubicBezTo>
                    <a:pt x="1299" y="394"/>
                    <a:pt x="1442" y="334"/>
                    <a:pt x="1608" y="334"/>
                  </a:cubicBezTo>
                  <a:close/>
                  <a:moveTo>
                    <a:pt x="1608" y="1"/>
                  </a:moveTo>
                  <a:cubicBezTo>
                    <a:pt x="1358" y="1"/>
                    <a:pt x="1120" y="108"/>
                    <a:pt x="953" y="275"/>
                  </a:cubicBezTo>
                  <a:cubicBezTo>
                    <a:pt x="620" y="596"/>
                    <a:pt x="596" y="1108"/>
                    <a:pt x="846" y="1477"/>
                  </a:cubicBezTo>
                  <a:lnTo>
                    <a:pt x="60" y="2263"/>
                  </a:lnTo>
                  <a:cubicBezTo>
                    <a:pt x="1" y="2322"/>
                    <a:pt x="1" y="2430"/>
                    <a:pt x="60" y="2489"/>
                  </a:cubicBezTo>
                  <a:cubicBezTo>
                    <a:pt x="84" y="2525"/>
                    <a:pt x="132" y="2537"/>
                    <a:pt x="179" y="2537"/>
                  </a:cubicBezTo>
                  <a:cubicBezTo>
                    <a:pt x="227" y="2537"/>
                    <a:pt x="263" y="2525"/>
                    <a:pt x="299" y="2489"/>
                  </a:cubicBezTo>
                  <a:lnTo>
                    <a:pt x="1084" y="1703"/>
                  </a:lnTo>
                  <a:cubicBezTo>
                    <a:pt x="1251" y="1822"/>
                    <a:pt x="1430" y="1870"/>
                    <a:pt x="1620" y="1870"/>
                  </a:cubicBezTo>
                  <a:cubicBezTo>
                    <a:pt x="1858" y="1870"/>
                    <a:pt x="2096" y="1775"/>
                    <a:pt x="2275" y="1596"/>
                  </a:cubicBezTo>
                  <a:cubicBezTo>
                    <a:pt x="2620" y="1227"/>
                    <a:pt x="2620" y="644"/>
                    <a:pt x="2263" y="275"/>
                  </a:cubicBezTo>
                  <a:cubicBezTo>
                    <a:pt x="2084" y="96"/>
                    <a:pt x="1846" y="1"/>
                    <a:pt x="160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4" name="Google Shape;9429;p17"/>
            <p:cNvSpPr/>
            <p:nvPr/>
          </p:nvSpPr>
          <p:spPr>
            <a:xfrm>
              <a:off x="2229502" y="3535147"/>
              <a:ext cx="201833" cy="94723"/>
            </a:xfrm>
            <a:custGeom>
              <a:avLst/>
              <a:gdLst/>
              <a:ahLst/>
              <a:cxnLst/>
              <a:rect l="l" t="t" r="r" b="b"/>
              <a:pathLst>
                <a:path w="6371" h="2990" extrusionOk="0">
                  <a:moveTo>
                    <a:pt x="3191" y="310"/>
                  </a:moveTo>
                  <a:cubicBezTo>
                    <a:pt x="3477" y="310"/>
                    <a:pt x="3751" y="346"/>
                    <a:pt x="4025" y="393"/>
                  </a:cubicBezTo>
                  <a:cubicBezTo>
                    <a:pt x="4191" y="584"/>
                    <a:pt x="4275" y="834"/>
                    <a:pt x="4275" y="1084"/>
                  </a:cubicBezTo>
                  <a:cubicBezTo>
                    <a:pt x="4275" y="1703"/>
                    <a:pt x="3787" y="2191"/>
                    <a:pt x="3179" y="2191"/>
                  </a:cubicBezTo>
                  <a:cubicBezTo>
                    <a:pt x="2560" y="2191"/>
                    <a:pt x="2072" y="1703"/>
                    <a:pt x="2072" y="1084"/>
                  </a:cubicBezTo>
                  <a:cubicBezTo>
                    <a:pt x="2108" y="846"/>
                    <a:pt x="2191" y="596"/>
                    <a:pt x="2358" y="393"/>
                  </a:cubicBezTo>
                  <a:cubicBezTo>
                    <a:pt x="2620" y="346"/>
                    <a:pt x="2906" y="310"/>
                    <a:pt x="3191" y="310"/>
                  </a:cubicBezTo>
                  <a:close/>
                  <a:moveTo>
                    <a:pt x="1905" y="489"/>
                  </a:moveTo>
                  <a:lnTo>
                    <a:pt x="1905" y="489"/>
                  </a:lnTo>
                  <a:cubicBezTo>
                    <a:pt x="1822" y="691"/>
                    <a:pt x="1775" y="894"/>
                    <a:pt x="1775" y="1108"/>
                  </a:cubicBezTo>
                  <a:cubicBezTo>
                    <a:pt x="1775" y="1894"/>
                    <a:pt x="2417" y="2513"/>
                    <a:pt x="3191" y="2513"/>
                  </a:cubicBezTo>
                  <a:cubicBezTo>
                    <a:pt x="3965" y="2513"/>
                    <a:pt x="4608" y="1882"/>
                    <a:pt x="4608" y="1108"/>
                  </a:cubicBezTo>
                  <a:cubicBezTo>
                    <a:pt x="4608" y="894"/>
                    <a:pt x="4561" y="691"/>
                    <a:pt x="4465" y="489"/>
                  </a:cubicBezTo>
                  <a:lnTo>
                    <a:pt x="4465" y="489"/>
                  </a:lnTo>
                  <a:cubicBezTo>
                    <a:pt x="5180" y="691"/>
                    <a:pt x="5751" y="1060"/>
                    <a:pt x="6001" y="1489"/>
                  </a:cubicBezTo>
                  <a:cubicBezTo>
                    <a:pt x="5620" y="2191"/>
                    <a:pt x="4465" y="2668"/>
                    <a:pt x="3203" y="2668"/>
                  </a:cubicBezTo>
                  <a:cubicBezTo>
                    <a:pt x="1929" y="2668"/>
                    <a:pt x="798" y="2191"/>
                    <a:pt x="381" y="1489"/>
                  </a:cubicBezTo>
                  <a:cubicBezTo>
                    <a:pt x="632" y="1060"/>
                    <a:pt x="1191" y="691"/>
                    <a:pt x="1905" y="489"/>
                  </a:cubicBezTo>
                  <a:close/>
                  <a:moveTo>
                    <a:pt x="3191" y="1"/>
                  </a:moveTo>
                  <a:cubicBezTo>
                    <a:pt x="2858" y="1"/>
                    <a:pt x="2548" y="36"/>
                    <a:pt x="2239" y="96"/>
                  </a:cubicBezTo>
                  <a:cubicBezTo>
                    <a:pt x="1179" y="286"/>
                    <a:pt x="358" y="786"/>
                    <a:pt x="36" y="1429"/>
                  </a:cubicBezTo>
                  <a:cubicBezTo>
                    <a:pt x="0" y="1477"/>
                    <a:pt x="0" y="1536"/>
                    <a:pt x="36" y="1584"/>
                  </a:cubicBezTo>
                  <a:cubicBezTo>
                    <a:pt x="465" y="2429"/>
                    <a:pt x="1727" y="2989"/>
                    <a:pt x="3191" y="2989"/>
                  </a:cubicBezTo>
                  <a:cubicBezTo>
                    <a:pt x="4644" y="2989"/>
                    <a:pt x="5918" y="2429"/>
                    <a:pt x="6347" y="1584"/>
                  </a:cubicBezTo>
                  <a:cubicBezTo>
                    <a:pt x="6370" y="1525"/>
                    <a:pt x="6370" y="1477"/>
                    <a:pt x="6347" y="1429"/>
                  </a:cubicBezTo>
                  <a:cubicBezTo>
                    <a:pt x="6013" y="786"/>
                    <a:pt x="5204" y="286"/>
                    <a:pt x="4144" y="96"/>
                  </a:cubicBezTo>
                  <a:cubicBezTo>
                    <a:pt x="3822" y="36"/>
                    <a:pt x="3513" y="1"/>
                    <a:pt x="319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5" name="Google Shape;9430;p17"/>
            <p:cNvSpPr/>
            <p:nvPr/>
          </p:nvSpPr>
          <p:spPr>
            <a:xfrm>
              <a:off x="2236281" y="3609215"/>
              <a:ext cx="81893" cy="38364"/>
            </a:xfrm>
            <a:custGeom>
              <a:avLst/>
              <a:gdLst/>
              <a:ahLst/>
              <a:cxnLst/>
              <a:rect l="l" t="t" r="r" b="b"/>
              <a:pathLst>
                <a:path w="2585" h="1211" extrusionOk="0">
                  <a:moveTo>
                    <a:pt x="180" y="1"/>
                  </a:moveTo>
                  <a:cubicBezTo>
                    <a:pt x="140" y="1"/>
                    <a:pt x="101" y="15"/>
                    <a:pt x="72" y="44"/>
                  </a:cubicBezTo>
                  <a:cubicBezTo>
                    <a:pt x="1" y="103"/>
                    <a:pt x="1" y="211"/>
                    <a:pt x="60" y="270"/>
                  </a:cubicBezTo>
                  <a:cubicBezTo>
                    <a:pt x="525" y="818"/>
                    <a:pt x="1418" y="1175"/>
                    <a:pt x="2406" y="1211"/>
                  </a:cubicBezTo>
                  <a:cubicBezTo>
                    <a:pt x="2501" y="1211"/>
                    <a:pt x="2573" y="1127"/>
                    <a:pt x="2573" y="1056"/>
                  </a:cubicBezTo>
                  <a:cubicBezTo>
                    <a:pt x="2584" y="949"/>
                    <a:pt x="2513" y="877"/>
                    <a:pt x="2430" y="877"/>
                  </a:cubicBezTo>
                  <a:cubicBezTo>
                    <a:pt x="1513" y="853"/>
                    <a:pt x="703" y="532"/>
                    <a:pt x="298" y="56"/>
                  </a:cubicBezTo>
                  <a:cubicBezTo>
                    <a:pt x="267" y="18"/>
                    <a:pt x="223" y="1"/>
                    <a:pt x="18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8DE44C9F-A8A0-45F7-9DC9-A2868A13E083}"/>
              </a:ext>
            </a:extLst>
          </p:cNvPr>
          <p:cNvSpPr txBox="1"/>
          <p:nvPr/>
        </p:nvSpPr>
        <p:spPr>
          <a:xfrm>
            <a:off x="7399364" y="3198782"/>
            <a:ext cx="7636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343C"/>
              </a:buClr>
              <a:buSzPts val="2500"/>
              <a:buFont typeface="Arial"/>
              <a:buNone/>
              <a:tabLst/>
              <a:defRPr/>
            </a:pPr>
            <a:r>
              <a:rPr lang="en-US" sz="2000" b="1" dirty="0">
                <a:latin typeface="Arimo" panose="020B0604020202020204" charset="0"/>
                <a:ea typeface="Arimo" panose="020B0604020202020204" charset="0"/>
                <a:cs typeface="Arimo" panose="020B0604020202020204" charset="0"/>
                <a:sym typeface="Bebas Neue"/>
              </a:rPr>
              <a:t>AI</a:t>
            </a:r>
            <a:endParaRPr kumimoji="0" lang="en-US" sz="20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mo" panose="020B0604020202020204" charset="0"/>
              <a:ea typeface="Arimo" panose="020B0604020202020204" charset="0"/>
              <a:cs typeface="Arimo" panose="020B060402020202020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3243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1" y="651153"/>
            <a:ext cx="3998224" cy="1550425"/>
          </a:xfrm>
        </p:spPr>
        <p:txBody>
          <a:bodyPr/>
          <a:lstStyle/>
          <a:p>
            <a:r>
              <a:rPr lang="en-US" sz="3200" dirty="0"/>
              <a:t>AI Solution:</a:t>
            </a:r>
            <a:br>
              <a:rPr lang="en-US" sz="3200" dirty="0"/>
            </a:br>
            <a:endParaRPr lang="en-US" sz="32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3901" y="2201578"/>
            <a:ext cx="3998224" cy="2116775"/>
          </a:xfrm>
        </p:spPr>
        <p:txBody>
          <a:bodyPr>
            <a:noAutofit/>
          </a:bodyPr>
          <a:lstStyle/>
          <a:p>
            <a:r>
              <a:rPr lang="en-US" sz="1800" dirty="0"/>
              <a:t>Using AI, we can develop a Drowsy Driver Detection System that monitors the driver's facial features to detect signs of drowsiness and alert the driver.</a:t>
            </a:r>
          </a:p>
        </p:txBody>
      </p:sp>
      <p:pic>
        <p:nvPicPr>
          <p:cNvPr id="13" name="Picture Placeholder 12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22" r="21422"/>
          <a:stretch>
            <a:fillRect/>
          </a:stretch>
        </p:blipFill>
        <p:spPr>
          <a:xfrm>
            <a:off x="5174972" y="1072677"/>
            <a:ext cx="3349631" cy="3113153"/>
          </a:xfrm>
          <a:prstGeom prst="roundRect">
            <a:avLst>
              <a:gd name="adj" fmla="val 14658"/>
            </a:avLst>
          </a:prstGeom>
          <a:effectLst>
            <a:softEdge rad="0"/>
          </a:effectLst>
          <a:scene3d>
            <a:camera prst="perspectiveHeroicExtremeLeftFacing" fov="3000000">
              <a:rot lat="73904" lon="589507" rev="21289421"/>
            </a:camera>
            <a:lightRig rig="threePt" dir="t"/>
          </a:scene3d>
          <a:sp3d>
            <a:bevelT w="139700" h="139700" prst="divot"/>
            <a:bevelB prst="angle"/>
          </a:sp3d>
        </p:spPr>
      </p:pic>
    </p:spTree>
    <p:extLst>
      <p:ext uri="{BB962C8B-B14F-4D97-AF65-F5344CB8AC3E}">
        <p14:creationId xmlns:p14="http://schemas.microsoft.com/office/powerpoint/2010/main" val="884110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5"/>
          <p:cNvSpPr txBox="1">
            <a:spLocks noGrp="1"/>
          </p:cNvSpPr>
          <p:nvPr>
            <p:ph type="title"/>
          </p:nvPr>
        </p:nvSpPr>
        <p:spPr>
          <a:xfrm>
            <a:off x="614148" y="793949"/>
            <a:ext cx="2729553" cy="502588"/>
          </a:xfrm>
        </p:spPr>
        <p:txBody>
          <a:bodyPr>
            <a:noAutofit/>
          </a:bodyPr>
          <a:lstStyle/>
          <a:p>
            <a:pPr lvl="0" algn="ctr"/>
            <a:r>
              <a:rPr lang="en-US" sz="3600" dirty="0"/>
              <a:t>Agenda :-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235122" y="1521725"/>
            <a:ext cx="486542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800" b="1" dirty="0">
                <a:solidFill>
                  <a:schemeClr val="dk1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1- Introduction.</a:t>
            </a:r>
          </a:p>
          <a:p>
            <a:pPr algn="just">
              <a:lnSpc>
                <a:spcPct val="150000"/>
              </a:lnSpc>
            </a:pPr>
            <a:r>
              <a:rPr lang="en-US" sz="1800" b="1" dirty="0">
                <a:solidFill>
                  <a:schemeClr val="dk1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2- System analysis.</a:t>
            </a:r>
          </a:p>
          <a:p>
            <a:pPr algn="just">
              <a:lnSpc>
                <a:spcPct val="150000"/>
              </a:lnSpc>
            </a:pPr>
            <a:r>
              <a:rPr lang="en-US" sz="1800" b="1" dirty="0">
                <a:solidFill>
                  <a:schemeClr val="dk1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3- Software and Hardware Tools.</a:t>
            </a:r>
          </a:p>
          <a:p>
            <a:pPr algn="just">
              <a:lnSpc>
                <a:spcPct val="150000"/>
              </a:lnSpc>
            </a:pPr>
            <a:r>
              <a:rPr lang="en-US" sz="1800" b="1" dirty="0">
                <a:solidFill>
                  <a:schemeClr val="dk1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4- AI solution.</a:t>
            </a:r>
          </a:p>
          <a:p>
            <a:pPr algn="just">
              <a:lnSpc>
                <a:spcPct val="150000"/>
              </a:lnSpc>
            </a:pPr>
            <a:r>
              <a:rPr lang="en-US" sz="1800" b="1" dirty="0">
                <a:solidFill>
                  <a:schemeClr val="dk1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5- Detection &amp; Actions.</a:t>
            </a:r>
          </a:p>
          <a:p>
            <a:pPr algn="just">
              <a:lnSpc>
                <a:spcPct val="150000"/>
              </a:lnSpc>
            </a:pPr>
            <a:r>
              <a:rPr lang="en-US" sz="1800" b="1" dirty="0">
                <a:solidFill>
                  <a:schemeClr val="dk1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6- Live Demonstration &amp; Future work.</a:t>
            </a:r>
          </a:p>
        </p:txBody>
      </p:sp>
    </p:spTree>
    <p:extLst>
      <p:ext uri="{BB962C8B-B14F-4D97-AF65-F5344CB8AC3E}">
        <p14:creationId xmlns:p14="http://schemas.microsoft.com/office/powerpoint/2010/main" val="2578576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idx="3"/>
          </p:nvPr>
        </p:nvSpPr>
        <p:spPr>
          <a:xfrm>
            <a:off x="723900" y="1544754"/>
            <a:ext cx="2820489" cy="450231"/>
          </a:xfrm>
        </p:spPr>
        <p:txBody>
          <a:bodyPr/>
          <a:lstStyle/>
          <a:p>
            <a:r>
              <a:rPr lang="en-US" altLang="en-US" b="1" dirty="0">
                <a:latin typeface="inherit"/>
              </a:rPr>
              <a:t>1-Face detection</a:t>
            </a:r>
          </a:p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4"/>
          </p:nvPr>
        </p:nvSpPr>
        <p:spPr>
          <a:xfrm>
            <a:off x="4306481" y="1590166"/>
            <a:ext cx="3566065" cy="450231"/>
          </a:xfrm>
        </p:spPr>
        <p:txBody>
          <a:bodyPr/>
          <a:lstStyle/>
          <a:p>
            <a:r>
              <a:rPr lang="en-US" b="1" dirty="0">
                <a:latin typeface="inherit"/>
              </a:rPr>
              <a:t>2- Landmark </a:t>
            </a:r>
            <a:r>
              <a:rPr lang="en-US" altLang="en-US" b="1" dirty="0">
                <a:latin typeface="inherit"/>
              </a:rPr>
              <a:t>detection</a:t>
            </a:r>
            <a:r>
              <a:rPr lang="en-US" b="1" dirty="0">
                <a:latin typeface="inherit"/>
              </a:rPr>
              <a:t> 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Two method:-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071" y="2438726"/>
            <a:ext cx="2770278" cy="180494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6143" y="2438725"/>
            <a:ext cx="2786740" cy="1804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718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7086" y="1005303"/>
            <a:ext cx="7409905" cy="823498"/>
          </a:xfrm>
        </p:spPr>
        <p:txBody>
          <a:bodyPr/>
          <a:lstStyle/>
          <a:p>
            <a:r>
              <a:rPr lang="en-US" altLang="en-US" sz="2800" b="1" dirty="0">
                <a:latin typeface="inherit"/>
              </a:rPr>
              <a:t>1-Face detection  (</a:t>
            </a:r>
            <a:r>
              <a:rPr lang="en-US" altLang="en-US" sz="2800" b="1" dirty="0">
                <a:latin typeface="Arial Unicode MS"/>
              </a:rPr>
              <a:t>Frontal face detector</a:t>
            </a:r>
            <a:r>
              <a:rPr lang="en-US" altLang="en-US" sz="1600" b="1" dirty="0"/>
              <a:t> </a:t>
            </a:r>
            <a:r>
              <a:rPr lang="en-US" altLang="en-US" sz="2800" b="1" dirty="0">
                <a:latin typeface="inherit"/>
              </a:rPr>
              <a:t>)</a:t>
            </a:r>
            <a:endParaRPr lang="en-US" sz="2800" b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7086" y="2425557"/>
            <a:ext cx="4794514" cy="2499952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Dlib's frontal-face-detector function detects front faces with high accuracy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0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Accuracy: 85% to 95%.</a:t>
            </a:r>
          </a:p>
          <a:p>
            <a:endParaRPr lang="en-US" dirty="0"/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59" b="3659"/>
          <a:stretch>
            <a:fillRect/>
          </a:stretch>
        </p:blipFill>
        <p:spPr>
          <a:xfrm>
            <a:off x="5181600" y="1974847"/>
            <a:ext cx="3295650" cy="2804616"/>
          </a:xfrm>
          <a:prstGeom prst="roundRect">
            <a:avLst>
              <a:gd name="adj" fmla="val 21017"/>
            </a:avLst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5504662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723900" y="1329448"/>
            <a:ext cx="4239985" cy="2388442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Haar Cascades</a:t>
            </a:r>
          </a:p>
          <a:p>
            <a:pPr marL="114300" indent="-342900">
              <a:buFont typeface="Arial" panose="020B0604020202020204" pitchFamily="34" charset="0"/>
              <a:buChar char="•"/>
            </a:pPr>
            <a:r>
              <a:rPr lang="en-US" sz="2400" dirty="0"/>
              <a:t>Shape Predictor 68 Face Landmark</a:t>
            </a:r>
          </a:p>
          <a:p>
            <a:pPr marL="114300" indent="-342900">
              <a:buFont typeface="Arial" panose="020B0604020202020204" pitchFamily="34" charset="0"/>
              <a:buChar char="•"/>
            </a:pPr>
            <a:r>
              <a:rPr lang="en-US" sz="2400" dirty="0"/>
              <a:t>Convolutional Neural Networks (CNNs)</a:t>
            </a:r>
          </a:p>
          <a:p>
            <a:endParaRPr lang="en-US" sz="18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2-Models for  landmark detection</a:t>
            </a:r>
          </a:p>
        </p:txBody>
      </p:sp>
      <p:pic>
        <p:nvPicPr>
          <p:cNvPr id="9" name="Picture Placeholder 8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51" b="8151"/>
          <a:stretch>
            <a:fillRect/>
          </a:stretch>
        </p:blipFill>
        <p:spPr>
          <a:xfrm>
            <a:off x="5124450" y="1169442"/>
            <a:ext cx="3295650" cy="2804616"/>
          </a:xfrm>
          <a:prstGeom prst="roundRect">
            <a:avLst>
              <a:gd name="adj" fmla="val 17498"/>
            </a:avLst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36355184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3900" y="1591879"/>
            <a:ext cx="3848100" cy="2295727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Real-time efficiency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Robustness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Accuracy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Flexibility.</a:t>
            </a: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552448"/>
            <a:ext cx="5184531" cy="934707"/>
          </a:xfrm>
        </p:spPr>
        <p:txBody>
          <a:bodyPr>
            <a:noAutofit/>
          </a:bodyPr>
          <a:lstStyle/>
          <a:p>
            <a:r>
              <a:rPr lang="en-US" sz="2800" dirty="0"/>
              <a:t>Shape Predictor 68 Face Landmark</a:t>
            </a:r>
          </a:p>
        </p:txBody>
      </p:sp>
      <p:pic>
        <p:nvPicPr>
          <p:cNvPr id="12" name="Picture Placeholder 11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4859383" y="1337435"/>
            <a:ext cx="3737770" cy="245079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8315937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3970" y="809897"/>
            <a:ext cx="4753790" cy="944641"/>
          </a:xfrm>
        </p:spPr>
        <p:txBody>
          <a:bodyPr/>
          <a:lstStyle/>
          <a:p>
            <a:r>
              <a:rPr lang="en-US" sz="2800" dirty="0"/>
              <a:t>Shape Predictor 68 Face Landmark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3638" y="1754538"/>
            <a:ext cx="3998224" cy="2438992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700" dirty="0"/>
              <a:t>Trained using the iBug 300W dataset , which contains approximately 300 faces , contains 68,000 images.</a:t>
            </a:r>
            <a:endParaRPr lang="ar-EG" sz="1700" dirty="0"/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ar-EG" sz="1700" dirty="0"/>
              <a:t> </a:t>
            </a:r>
            <a:r>
              <a:rPr lang="en-US" sz="1700" dirty="0"/>
              <a:t>Detects 68 specific points on the face, categorized into 7</a:t>
            </a:r>
            <a:r>
              <a:rPr lang="ar-EG" sz="1700" dirty="0"/>
              <a:t> </a:t>
            </a:r>
            <a:r>
              <a:rPr lang="en-US" sz="1700" dirty="0"/>
              <a:t>features</a:t>
            </a:r>
            <a:endParaRPr lang="ar-EG" sz="1700" dirty="0"/>
          </a:p>
          <a:p>
            <a:pPr indent="0">
              <a:lnSpc>
                <a:spcPct val="100000"/>
              </a:lnSpc>
            </a:pPr>
            <a:r>
              <a:rPr lang="en-US" sz="1700" dirty="0"/>
              <a:t>(Mouth, Right Eyebrow, Left Eyebrow, Right Eye, Left Eye, Nose, Jaw.)</a:t>
            </a:r>
            <a:endParaRPr lang="ar-EG" sz="1700" dirty="0"/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700" dirty="0"/>
              <a:t>For this project, we focus primarily on the eyes.</a:t>
            </a:r>
            <a:endParaRPr lang="ar-EG" sz="1700" dirty="0"/>
          </a:p>
          <a:p>
            <a:endParaRPr lang="en-US" dirty="0"/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77" r="10877"/>
          <a:stretch>
            <a:fillRect/>
          </a:stretch>
        </p:blipFill>
        <p:spPr>
          <a:xfrm>
            <a:off x="5386694" y="609418"/>
            <a:ext cx="2904650" cy="2394857"/>
          </a:xfrm>
          <a:scene3d>
            <a:camera prst="isometricOffAxis2Left">
              <a:rot lat="21464824" lon="996087" rev="21415286"/>
            </a:camera>
            <a:lightRig rig="threePt" dir="t"/>
          </a:scene3d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7761" y="3283131"/>
            <a:ext cx="3802516" cy="1567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722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"/>
          <p:cNvSpPr txBox="1">
            <a:spLocks noGrp="1"/>
          </p:cNvSpPr>
          <p:nvPr>
            <p:ph type="title"/>
          </p:nvPr>
        </p:nvSpPr>
        <p:spPr>
          <a:xfrm>
            <a:off x="723901" y="-451195"/>
            <a:ext cx="3998224" cy="1550425"/>
          </a:xfrm>
        </p:spPr>
        <p:txBody>
          <a:bodyPr/>
          <a:lstStyle/>
          <a:p>
            <a:pPr lvl="0"/>
            <a:r>
              <a:rPr lang="en-US" sz="3200" b="1" dirty="0"/>
              <a:t>Detection phase 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528D487C-3F6E-4889-BE5C-95544A783F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3901" y="1099231"/>
            <a:ext cx="3998224" cy="3377076"/>
          </a:xfrm>
        </p:spPr>
        <p:txBody>
          <a:bodyPr>
            <a:normAutofit/>
          </a:bodyPr>
          <a:lstStyle/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Definition of EAR and its significance in drowsiness detection.</a:t>
            </a: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Mathematical formula for EAR:</a:t>
            </a:r>
          </a:p>
          <a:p>
            <a:pPr>
              <a:lnSpc>
                <a:spcPct val="110000"/>
              </a:lnSpc>
            </a:pPr>
            <a:endParaRPr lang="en-US" sz="1800" dirty="0"/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Visual representation of eye landmarks and how EAR is computed.</a:t>
            </a:r>
          </a:p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A2C826C5-8681-430A-9543-45E034C2BF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742" y="2787769"/>
            <a:ext cx="2149239" cy="53110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xmlns="" id="{15350B04-31D5-47D3-A5CB-10DBFF7A86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3248" y="1099230"/>
            <a:ext cx="2595446" cy="140783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xmlns="" id="{2572DF55-D769-453D-BDE0-B1087152ED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3248" y="2678076"/>
            <a:ext cx="2595446" cy="165547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3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sz="3200" b="1" dirty="0"/>
              <a:t>DDD Logic flow</a:t>
            </a:r>
            <a:endParaRPr lang="en-US" dirty="0"/>
          </a:p>
        </p:txBody>
      </p:sp>
      <p:sp>
        <p:nvSpPr>
          <p:cNvPr id="46" name="Text Placeholder 4">
            <a:extLst>
              <a:ext uri="{FF2B5EF4-FFF2-40B4-BE49-F238E27FC236}">
                <a16:creationId xmlns:a16="http://schemas.microsoft.com/office/drawing/2014/main" xmlns="" id="{9C7152D1-1ED3-4441-8C2B-594EDC018C49}"/>
              </a:ext>
            </a:extLst>
          </p:cNvPr>
          <p:cNvSpPr txBox="1">
            <a:spLocks/>
          </p:cNvSpPr>
          <p:nvPr/>
        </p:nvSpPr>
        <p:spPr>
          <a:xfrm>
            <a:off x="723900" y="1363401"/>
            <a:ext cx="7189381" cy="29590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tx1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  <a:sym typeface="Anaheim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888888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Font typeface="Arial"/>
              <a:buNone/>
              <a:defRPr sz="1350" b="0" i="0" u="none" strike="noStrike" cap="none">
                <a:solidFill>
                  <a:srgbClr val="888888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Continuous monitoring of EAR in a loop.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Threshold determination (e.g. thresh=0.25) for drowsiness detection.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Incrementing a flag counter when EAR falls below the threshold.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Gradual escalation of alerts (buzzer, flasher) based on flag value.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Triggering actions (stopping motors &amp; rear screen) when drowsiness persists.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Single Corner Rounded 3">
            <a:extLst>
              <a:ext uri="{FF2B5EF4-FFF2-40B4-BE49-F238E27FC236}">
                <a16:creationId xmlns:a16="http://schemas.microsoft.com/office/drawing/2014/main" xmlns="" id="{4069575E-0412-2DEE-4168-179452F8514E}"/>
              </a:ext>
            </a:extLst>
          </p:cNvPr>
          <p:cNvSpPr/>
          <p:nvPr/>
        </p:nvSpPr>
        <p:spPr>
          <a:xfrm>
            <a:off x="723900" y="979884"/>
            <a:ext cx="3603552" cy="800797"/>
          </a:xfrm>
          <a:prstGeom prst="round1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0" name="Google Shape;110;p4"/>
          <p:cNvSpPr txBox="1">
            <a:spLocks noGrp="1"/>
          </p:cNvSpPr>
          <p:nvPr>
            <p:ph type="body" idx="2"/>
          </p:nvPr>
        </p:nvSpPr>
        <p:spPr>
          <a:xfrm>
            <a:off x="723900" y="974767"/>
            <a:ext cx="5687533" cy="648552"/>
          </a:xfrm>
        </p:spPr>
        <p:txBody>
          <a:bodyPr/>
          <a:lstStyle/>
          <a:p>
            <a:pPr lvl="0"/>
            <a:r>
              <a:rPr lang="en-US" sz="3200" b="1" dirty="0"/>
              <a:t>Action Hierarchy</a:t>
            </a:r>
            <a:endParaRPr lang="en-US" sz="3200" dirty="0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xmlns="" id="{06F8832E-69AF-4131-9FC1-5CA7CFA5DA2D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5573233" cy="22466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  <a:sym typeface="Anaheim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888888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Font typeface="Arial"/>
              <a:buNone/>
              <a:defRPr sz="1350" b="0" i="0" u="none" strike="noStrike" cap="none">
                <a:solidFill>
                  <a:srgbClr val="888888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>
              <a:lnSpc>
                <a:spcPct val="100000"/>
              </a:lnSpc>
            </a:pPr>
            <a:r>
              <a:rPr lang="en-US" sz="20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Level 1: Auditory Alert via Buzzer</a:t>
            </a:r>
          </a:p>
          <a:p>
            <a:pPr indent="0">
              <a:lnSpc>
                <a:spcPct val="100000"/>
              </a:lnSpc>
            </a:pPr>
            <a:r>
              <a:rPr lang="en-US" sz="20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Level 2: Visual Alert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Visual Alert via LED Flashing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Visual Alert via Rear Screen</a:t>
            </a:r>
          </a:p>
          <a:p>
            <a:pPr indent="0">
              <a:lnSpc>
                <a:spcPct val="100000"/>
              </a:lnSpc>
            </a:pPr>
            <a:r>
              <a:rPr lang="en-US" sz="20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Level 3: </a:t>
            </a:r>
            <a:r>
              <a:rPr lang="en-US" sz="2000" dirty="0"/>
              <a:t>Emergency Notification </a:t>
            </a:r>
          </a:p>
          <a:p>
            <a:pPr indent="0">
              <a:lnSpc>
                <a:spcPct val="100000"/>
              </a:lnSpc>
            </a:pPr>
            <a:r>
              <a:rPr lang="en-US" sz="20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Level 4: Vehicle Control Actions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3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640" decel="100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64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4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4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60" accel="100000" fill="hold">
                                          <p:stCondLst>
                                            <p:cond delay="64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60" accel="100000" fill="hold">
                                          <p:stCondLst>
                                            <p:cond delay="64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0" grpId="0" build="p"/>
      <p:bldP spid="10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Single Corner Rounded 3">
            <a:extLst>
              <a:ext uri="{FF2B5EF4-FFF2-40B4-BE49-F238E27FC236}">
                <a16:creationId xmlns:a16="http://schemas.microsoft.com/office/drawing/2014/main" xmlns="" id="{4069575E-0412-2DEE-4168-179452F8514E}"/>
              </a:ext>
            </a:extLst>
          </p:cNvPr>
          <p:cNvSpPr/>
          <p:nvPr/>
        </p:nvSpPr>
        <p:spPr>
          <a:xfrm>
            <a:off x="723900" y="979884"/>
            <a:ext cx="3603552" cy="800797"/>
          </a:xfrm>
          <a:prstGeom prst="round1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0" name="Google Shape;110;p4"/>
          <p:cNvSpPr txBox="1">
            <a:spLocks noGrp="1"/>
          </p:cNvSpPr>
          <p:nvPr>
            <p:ph type="body" idx="2"/>
          </p:nvPr>
        </p:nvSpPr>
        <p:spPr>
          <a:xfrm>
            <a:off x="723900" y="974767"/>
            <a:ext cx="5687533" cy="648552"/>
          </a:xfrm>
        </p:spPr>
        <p:txBody>
          <a:bodyPr/>
          <a:lstStyle/>
          <a:p>
            <a:pPr lvl="0"/>
            <a:r>
              <a:rPr lang="en-US" sz="3200" b="1" dirty="0"/>
              <a:t>Action Hierarchy</a:t>
            </a:r>
            <a:endParaRPr lang="en-US" sz="3200" dirty="0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xmlns="" id="{06F8832E-69AF-4131-9FC1-5CA7CFA5DA2D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7678479" cy="24851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  <a:sym typeface="Anaheim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888888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Font typeface="Arial"/>
              <a:buNone/>
              <a:defRPr sz="1350" b="0" i="0" u="none" strike="noStrike" cap="none">
                <a:solidFill>
                  <a:srgbClr val="888888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2000" b="1" dirty="0"/>
              <a:t>Level 1:  Auditory Alert via Buzzer</a:t>
            </a:r>
          </a:p>
          <a:p>
            <a:pPr indent="0">
              <a:lnSpc>
                <a:spcPct val="150000"/>
              </a:lnSpc>
            </a:pPr>
            <a:r>
              <a:rPr lang="en-US" dirty="0"/>
              <a:t>The system triggers an auditory alert through a buzzer to grab the driver's attention. This alert serves as an immediate warning to address drowsiness. Its goal is to prompt the driver to take corrective action.</a:t>
            </a:r>
            <a:endParaRPr lang="en-US" b="1" kern="0" dirty="0">
              <a:effectLst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324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Single Corner Rounded 3">
            <a:extLst>
              <a:ext uri="{FF2B5EF4-FFF2-40B4-BE49-F238E27FC236}">
                <a16:creationId xmlns:a16="http://schemas.microsoft.com/office/drawing/2014/main" xmlns="" id="{4069575E-0412-2DEE-4168-179452F8514E}"/>
              </a:ext>
            </a:extLst>
          </p:cNvPr>
          <p:cNvSpPr/>
          <p:nvPr/>
        </p:nvSpPr>
        <p:spPr>
          <a:xfrm>
            <a:off x="723900" y="979884"/>
            <a:ext cx="3603552" cy="800797"/>
          </a:xfrm>
          <a:prstGeom prst="round1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0" name="Google Shape;110;p4"/>
          <p:cNvSpPr txBox="1">
            <a:spLocks noGrp="1"/>
          </p:cNvSpPr>
          <p:nvPr>
            <p:ph type="body" idx="2"/>
          </p:nvPr>
        </p:nvSpPr>
        <p:spPr>
          <a:xfrm>
            <a:off x="723900" y="974767"/>
            <a:ext cx="5687533" cy="648552"/>
          </a:xfrm>
        </p:spPr>
        <p:txBody>
          <a:bodyPr/>
          <a:lstStyle/>
          <a:p>
            <a:pPr lvl="0"/>
            <a:r>
              <a:rPr lang="en-US" sz="3200" b="1" dirty="0"/>
              <a:t>Action Hierarchy</a:t>
            </a:r>
            <a:endParaRPr lang="en-US" sz="3200" dirty="0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xmlns="" id="{06F8832E-69AF-4131-9FC1-5CA7CFA5DA2D}"/>
              </a:ext>
            </a:extLst>
          </p:cNvPr>
          <p:cNvSpPr txBox="1">
            <a:spLocks/>
          </p:cNvSpPr>
          <p:nvPr/>
        </p:nvSpPr>
        <p:spPr>
          <a:xfrm>
            <a:off x="723900" y="1682768"/>
            <a:ext cx="7923028" cy="22466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  <a:sym typeface="Anaheim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888888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Font typeface="Arial"/>
              <a:buNone/>
              <a:defRPr sz="1350" b="0" i="0" u="none" strike="noStrike" cap="none">
                <a:solidFill>
                  <a:srgbClr val="888888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>
              <a:lnSpc>
                <a:spcPct val="100000"/>
              </a:lnSpc>
            </a:pPr>
            <a:r>
              <a:rPr lang="en-US" sz="1800" b="1" dirty="0">
                <a:ea typeface="Times New Roman" panose="02020603050405020304" pitchFamily="18" charset="0"/>
              </a:rPr>
              <a:t>Level 2: Visual Alert</a:t>
            </a:r>
            <a:endParaRPr lang="en-US" sz="1800" dirty="0">
              <a:ea typeface="Times New Roman" panose="02020603050405020304" pitchFamily="18" charset="0"/>
            </a:endParaRPr>
          </a:p>
          <a:p>
            <a:pPr indent="0">
              <a:lnSpc>
                <a:spcPct val="100000"/>
              </a:lnSpc>
            </a:pPr>
            <a:r>
              <a:rPr lang="en-US" sz="1800" dirty="0">
                <a:ea typeface="Times New Roman" panose="02020603050405020304" pitchFamily="18" charset="0"/>
              </a:rPr>
              <a:t>	</a:t>
            </a:r>
            <a:r>
              <a:rPr lang="en-US" sz="1800" b="1" dirty="0">
                <a:ea typeface="Times New Roman" panose="02020603050405020304" pitchFamily="18" charset="0"/>
              </a:rPr>
              <a:t>Visual Alert via LED Flashing:</a:t>
            </a:r>
            <a:endParaRPr lang="en-US" sz="1800" dirty="0">
              <a:ea typeface="Times New Roman" panose="02020603050405020304" pitchFamily="18" charset="0"/>
            </a:endParaRPr>
          </a:p>
          <a:p>
            <a:pPr indent="0">
              <a:lnSpc>
                <a:spcPct val="150000"/>
              </a:lnSpc>
            </a:pPr>
            <a:r>
              <a:rPr lang="en-US" dirty="0">
                <a:ea typeface="Times New Roman" panose="02020603050405020304" pitchFamily="18" charset="0"/>
              </a:rPr>
              <a:t>If the driver remains drowsy, the system escalates the alert to a visual one.</a:t>
            </a:r>
          </a:p>
          <a:p>
            <a:pPr indent="0">
              <a:lnSpc>
                <a:spcPct val="150000"/>
              </a:lnSpc>
            </a:pPr>
            <a:r>
              <a:rPr lang="en-US" dirty="0">
                <a:ea typeface="Times New Roman" panose="02020603050405020304" pitchFamily="18" charset="0"/>
              </a:rPr>
              <a:t>LEDs (Light Emitting Diodes) placed within the vehicle flash to further warn the surrounding traffic.</a:t>
            </a:r>
          </a:p>
        </p:txBody>
      </p:sp>
    </p:spTree>
    <p:extLst>
      <p:ext uri="{BB962C8B-B14F-4D97-AF65-F5344CB8AC3E}">
        <p14:creationId xmlns:p14="http://schemas.microsoft.com/office/powerpoint/2010/main" val="3175213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5"/>
          <p:cNvSpPr txBox="1">
            <a:spLocks noGrp="1"/>
          </p:cNvSpPr>
          <p:nvPr>
            <p:ph type="title"/>
          </p:nvPr>
        </p:nvSpPr>
        <p:spPr>
          <a:xfrm>
            <a:off x="1130435" y="2172373"/>
            <a:ext cx="6883130" cy="798754"/>
          </a:xfrm>
        </p:spPr>
        <p:txBody>
          <a:bodyPr>
            <a:normAutofit/>
          </a:bodyPr>
          <a:lstStyle/>
          <a:p>
            <a:pPr lvl="0" algn="ctr"/>
            <a:r>
              <a:rPr lang="en-US" sz="4800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2857884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Single Corner Rounded 3">
            <a:extLst>
              <a:ext uri="{FF2B5EF4-FFF2-40B4-BE49-F238E27FC236}">
                <a16:creationId xmlns:a16="http://schemas.microsoft.com/office/drawing/2014/main" xmlns="" id="{4069575E-0412-2DEE-4168-179452F8514E}"/>
              </a:ext>
            </a:extLst>
          </p:cNvPr>
          <p:cNvSpPr/>
          <p:nvPr/>
        </p:nvSpPr>
        <p:spPr>
          <a:xfrm>
            <a:off x="723900" y="979884"/>
            <a:ext cx="3603552" cy="800797"/>
          </a:xfrm>
          <a:prstGeom prst="round1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0" name="Google Shape;110;p4"/>
          <p:cNvSpPr txBox="1">
            <a:spLocks noGrp="1"/>
          </p:cNvSpPr>
          <p:nvPr>
            <p:ph type="body" idx="2"/>
          </p:nvPr>
        </p:nvSpPr>
        <p:spPr>
          <a:xfrm>
            <a:off x="723900" y="974767"/>
            <a:ext cx="5687533" cy="648552"/>
          </a:xfrm>
        </p:spPr>
        <p:txBody>
          <a:bodyPr/>
          <a:lstStyle/>
          <a:p>
            <a:pPr lvl="0"/>
            <a:r>
              <a:rPr lang="en-US" sz="3200" b="1" dirty="0"/>
              <a:t>Action Hierarchy</a:t>
            </a:r>
            <a:endParaRPr lang="en-US" sz="3200" dirty="0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xmlns="" id="{06F8832E-69AF-4131-9FC1-5CA7CFA5DA2D}"/>
              </a:ext>
            </a:extLst>
          </p:cNvPr>
          <p:cNvSpPr txBox="1">
            <a:spLocks/>
          </p:cNvSpPr>
          <p:nvPr/>
        </p:nvSpPr>
        <p:spPr>
          <a:xfrm>
            <a:off x="833770" y="1623319"/>
            <a:ext cx="7476460" cy="22466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  <a:sym typeface="Anaheim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888888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Font typeface="Arial"/>
              <a:buNone/>
              <a:defRPr sz="1350" b="0" i="0" u="none" strike="noStrike" cap="none">
                <a:solidFill>
                  <a:srgbClr val="888888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>
              <a:lnSpc>
                <a:spcPct val="100000"/>
              </a:lnSpc>
            </a:pPr>
            <a:r>
              <a:rPr lang="en-US" sz="1800" b="1" dirty="0">
                <a:ea typeface="Times New Roman" panose="02020603050405020304" pitchFamily="18" charset="0"/>
              </a:rPr>
              <a:t>Level 2: Visual Alert</a:t>
            </a:r>
          </a:p>
          <a:p>
            <a:pPr indent="0">
              <a:lnSpc>
                <a:spcPct val="100000"/>
              </a:lnSpc>
            </a:pPr>
            <a:r>
              <a:rPr lang="en-US" sz="1800" b="1" dirty="0">
                <a:ea typeface="Times New Roman" panose="02020603050405020304" pitchFamily="18" charset="0"/>
              </a:rPr>
              <a:t>	Visual Alert via Rear Screen:</a:t>
            </a:r>
            <a:endParaRPr lang="en-US" sz="1800" dirty="0">
              <a:ea typeface="Times New Roman" panose="02020603050405020304" pitchFamily="18" charset="0"/>
            </a:endParaRPr>
          </a:p>
          <a:p>
            <a:pPr indent="0">
              <a:lnSpc>
                <a:spcPct val="100000"/>
              </a:lnSpc>
            </a:pPr>
            <a:r>
              <a:rPr lang="en-US" dirty="0">
                <a:ea typeface="Times New Roman" panose="02020603050405020304" pitchFamily="18" charset="0"/>
              </a:rPr>
              <a:t>The system displays a visual alert on a dedicated screen.</a:t>
            </a:r>
          </a:p>
          <a:p>
            <a:pPr indent="0">
              <a:lnSpc>
                <a:spcPct val="100000"/>
              </a:lnSpc>
            </a:pPr>
            <a:r>
              <a:rPr lang="en-US" dirty="0">
                <a:ea typeface="Times New Roman" panose="02020603050405020304" pitchFamily="18" charset="0"/>
              </a:rPr>
              <a:t>This screen is positioned externally, visible to other drivers on the road.</a:t>
            </a:r>
          </a:p>
          <a:p>
            <a:pPr indent="0">
              <a:lnSpc>
                <a:spcPct val="100000"/>
              </a:lnSpc>
            </a:pPr>
            <a:r>
              <a:rPr lang="en-US" dirty="0">
                <a:ea typeface="Times New Roman" panose="02020603050405020304" pitchFamily="18" charset="0"/>
              </a:rPr>
              <a:t>It shows an easily recognizable message, such as “Stay Alert!” or “Driver Is Drowsy” to convey that the driver is drowsy.</a:t>
            </a:r>
          </a:p>
        </p:txBody>
      </p:sp>
    </p:spTree>
    <p:extLst>
      <p:ext uri="{BB962C8B-B14F-4D97-AF65-F5344CB8AC3E}">
        <p14:creationId xmlns:p14="http://schemas.microsoft.com/office/powerpoint/2010/main" val="1783382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Single Corner Rounded 3">
            <a:extLst>
              <a:ext uri="{FF2B5EF4-FFF2-40B4-BE49-F238E27FC236}">
                <a16:creationId xmlns:a16="http://schemas.microsoft.com/office/drawing/2014/main" xmlns="" id="{4069575E-0412-2DEE-4168-179452F8514E}"/>
              </a:ext>
            </a:extLst>
          </p:cNvPr>
          <p:cNvSpPr/>
          <p:nvPr/>
        </p:nvSpPr>
        <p:spPr>
          <a:xfrm>
            <a:off x="723900" y="979884"/>
            <a:ext cx="3603552" cy="800797"/>
          </a:xfrm>
          <a:prstGeom prst="round1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0" name="Google Shape;110;p4"/>
          <p:cNvSpPr txBox="1">
            <a:spLocks noGrp="1"/>
          </p:cNvSpPr>
          <p:nvPr>
            <p:ph type="body" idx="2"/>
          </p:nvPr>
        </p:nvSpPr>
        <p:spPr>
          <a:xfrm>
            <a:off x="723900" y="974767"/>
            <a:ext cx="5687533" cy="648552"/>
          </a:xfrm>
        </p:spPr>
        <p:txBody>
          <a:bodyPr/>
          <a:lstStyle/>
          <a:p>
            <a:pPr lvl="0"/>
            <a:r>
              <a:rPr lang="en-US" sz="3200" b="1" dirty="0"/>
              <a:t>Action Hierarchy</a:t>
            </a:r>
            <a:endParaRPr lang="en-US" sz="3200" dirty="0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xmlns="" id="{06F8832E-69AF-4131-9FC1-5CA7CFA5DA2D}"/>
              </a:ext>
            </a:extLst>
          </p:cNvPr>
          <p:cNvSpPr txBox="1">
            <a:spLocks/>
          </p:cNvSpPr>
          <p:nvPr/>
        </p:nvSpPr>
        <p:spPr>
          <a:xfrm>
            <a:off x="833770" y="1623319"/>
            <a:ext cx="7476460" cy="2466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  <a:sym typeface="Anaheim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888888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Font typeface="Arial"/>
              <a:buNone/>
              <a:defRPr sz="1350" b="0" i="0" u="none" strike="noStrike" cap="none">
                <a:solidFill>
                  <a:srgbClr val="888888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>
              <a:lnSpc>
                <a:spcPct val="150000"/>
              </a:lnSpc>
            </a:pPr>
            <a:r>
              <a:rPr lang="en-US" sz="1800" b="1" dirty="0">
                <a:ea typeface="Times New Roman" panose="02020603050405020304" pitchFamily="18" charset="0"/>
              </a:rPr>
              <a:t>Level 3: </a:t>
            </a:r>
            <a:r>
              <a:rPr lang="en-US" sz="1800" b="1" dirty="0"/>
              <a:t>Emergency Notification:</a:t>
            </a:r>
            <a:endParaRPr lang="en-US" sz="1800" b="1" dirty="0">
              <a:ea typeface="Times New Roman" panose="02020603050405020304" pitchFamily="18" charset="0"/>
            </a:endParaRPr>
          </a:p>
          <a:p>
            <a:pPr indent="0">
              <a:lnSpc>
                <a:spcPct val="150000"/>
              </a:lnSpc>
            </a:pPr>
            <a:r>
              <a:rPr lang="en-US" dirty="0"/>
              <a:t>The system incorporates a crucial communication feature that leverages WhatsApp to enhance safety and provide timely alerts.</a:t>
            </a:r>
          </a:p>
          <a:p>
            <a:pPr indent="0">
              <a:lnSpc>
                <a:spcPct val="150000"/>
              </a:lnSpc>
            </a:pPr>
            <a:r>
              <a:rPr lang="en-US" dirty="0"/>
              <a:t>By integrating WhatsApp messaging, When drowsiness is detected, This recipient could be a family member, friend, or emergency contact.</a:t>
            </a:r>
            <a:endParaRPr lang="en-US" b="1" dirty="0"/>
          </a:p>
          <a:p>
            <a:pPr indent="0">
              <a:lnSpc>
                <a:spcPct val="150000"/>
              </a:lnSpc>
            </a:pPr>
            <a:endParaRPr lang="en-US" sz="1800" dirty="0"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5733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Single Corner Rounded 3">
            <a:extLst>
              <a:ext uri="{FF2B5EF4-FFF2-40B4-BE49-F238E27FC236}">
                <a16:creationId xmlns:a16="http://schemas.microsoft.com/office/drawing/2014/main" xmlns="" id="{4069575E-0412-2DEE-4168-179452F8514E}"/>
              </a:ext>
            </a:extLst>
          </p:cNvPr>
          <p:cNvSpPr/>
          <p:nvPr/>
        </p:nvSpPr>
        <p:spPr>
          <a:xfrm>
            <a:off x="723900" y="979884"/>
            <a:ext cx="3603552" cy="800797"/>
          </a:xfrm>
          <a:prstGeom prst="round1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0" name="Google Shape;110;p4"/>
          <p:cNvSpPr txBox="1">
            <a:spLocks noGrp="1"/>
          </p:cNvSpPr>
          <p:nvPr>
            <p:ph type="body" idx="2"/>
          </p:nvPr>
        </p:nvSpPr>
        <p:spPr>
          <a:xfrm>
            <a:off x="723900" y="974767"/>
            <a:ext cx="5687533" cy="648552"/>
          </a:xfrm>
        </p:spPr>
        <p:txBody>
          <a:bodyPr/>
          <a:lstStyle/>
          <a:p>
            <a:pPr lvl="0"/>
            <a:r>
              <a:rPr lang="en-US" sz="3200" b="1" dirty="0"/>
              <a:t>Action Hierarchy</a:t>
            </a:r>
            <a:endParaRPr lang="en-US" sz="3200" dirty="0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xmlns="" id="{06F8832E-69AF-4131-9FC1-5CA7CFA5DA2D}"/>
              </a:ext>
            </a:extLst>
          </p:cNvPr>
          <p:cNvSpPr txBox="1">
            <a:spLocks/>
          </p:cNvSpPr>
          <p:nvPr/>
        </p:nvSpPr>
        <p:spPr>
          <a:xfrm>
            <a:off x="876300" y="1623319"/>
            <a:ext cx="7391400" cy="2469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  <a:sym typeface="Anaheim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888888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Font typeface="Arial"/>
              <a:buNone/>
              <a:defRPr sz="1350" b="0" i="0" u="none" strike="noStrike" cap="none">
                <a:solidFill>
                  <a:srgbClr val="888888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>
              <a:lnSpc>
                <a:spcPct val="150000"/>
              </a:lnSpc>
            </a:pPr>
            <a:r>
              <a:rPr lang="en-US" sz="1800" b="1" dirty="0">
                <a:ea typeface="Times New Roman" panose="02020603050405020304" pitchFamily="18" charset="0"/>
              </a:rPr>
              <a:t>Level </a:t>
            </a:r>
            <a:r>
              <a:rPr lang="ar-EG" sz="1800" b="1" dirty="0" smtClean="0">
                <a:ea typeface="Times New Roman" panose="02020603050405020304" pitchFamily="18" charset="0"/>
              </a:rPr>
              <a:t>4</a:t>
            </a:r>
            <a:r>
              <a:rPr lang="en-US" sz="1800" b="1" dirty="0" smtClean="0">
                <a:ea typeface="Times New Roman" panose="02020603050405020304" pitchFamily="18" charset="0"/>
              </a:rPr>
              <a:t>: </a:t>
            </a:r>
            <a:r>
              <a:rPr lang="en-US" sz="1800" b="1" dirty="0">
                <a:ea typeface="Times New Roman" panose="02020603050405020304" pitchFamily="18" charset="0"/>
              </a:rPr>
              <a:t>Vehicle Control Actions</a:t>
            </a:r>
          </a:p>
          <a:p>
            <a:pPr indent="0">
              <a:lnSpc>
                <a:spcPct val="100000"/>
              </a:lnSpc>
            </a:pPr>
            <a:r>
              <a:rPr lang="en-US" dirty="0">
                <a:ea typeface="Times New Roman" panose="02020603050405020304" pitchFamily="18" charset="0"/>
              </a:rPr>
              <a:t>In critical situations, the system takes control actions to prevent accidents.</a:t>
            </a:r>
          </a:p>
          <a:p>
            <a:pPr indent="0">
              <a:lnSpc>
                <a:spcPct val="100000"/>
              </a:lnSpc>
            </a:pPr>
            <a:endParaRPr lang="en-US" dirty="0">
              <a:ea typeface="Times New Roman" panose="02020603050405020304" pitchFamily="18" charset="0"/>
            </a:endParaRPr>
          </a:p>
          <a:p>
            <a:pPr indent="0">
              <a:lnSpc>
                <a:spcPct val="100000"/>
              </a:lnSpc>
            </a:pPr>
            <a:r>
              <a:rPr lang="en-US" dirty="0">
                <a:ea typeface="Times New Roman" panose="02020603050405020304" pitchFamily="18" charset="0"/>
              </a:rPr>
              <a:t>Examples of actions include reducing the vehicle’s speed or activating emergency braking.</a:t>
            </a:r>
          </a:p>
        </p:txBody>
      </p:sp>
    </p:spTree>
    <p:extLst>
      <p:ext uri="{BB962C8B-B14F-4D97-AF65-F5344CB8AC3E}">
        <p14:creationId xmlns:p14="http://schemas.microsoft.com/office/powerpoint/2010/main" val="2371371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5"/>
          <p:cNvSpPr txBox="1">
            <a:spLocks noGrp="1"/>
          </p:cNvSpPr>
          <p:nvPr>
            <p:ph type="title"/>
          </p:nvPr>
        </p:nvSpPr>
        <p:spPr>
          <a:xfrm>
            <a:off x="727942" y="2109232"/>
            <a:ext cx="7696200" cy="925035"/>
          </a:xfrm>
        </p:spPr>
        <p:txBody>
          <a:bodyPr>
            <a:normAutofit/>
          </a:bodyPr>
          <a:lstStyle/>
          <a:p>
            <a:pPr lvl="0">
              <a:buClr>
                <a:srgbClr val="1C343C"/>
              </a:buClr>
              <a:defRPr/>
            </a:pPr>
            <a:r>
              <a:rPr lang="en-US" sz="4800" dirty="0">
                <a:solidFill>
                  <a:srgbClr val="1C343C"/>
                </a:solidFill>
              </a:rPr>
              <a:t>    Live demonstration !</a:t>
            </a:r>
          </a:p>
        </p:txBody>
      </p:sp>
      <p:grpSp>
        <p:nvGrpSpPr>
          <p:cNvPr id="2" name="Grupo 1">
            <a:extLst>
              <a:ext uri="{FF2B5EF4-FFF2-40B4-BE49-F238E27FC236}">
                <a16:creationId xmlns:a16="http://schemas.microsoft.com/office/drawing/2014/main" xmlns="" id="{75F28332-9FB9-56C7-4B15-E5B3416980E4}"/>
              </a:ext>
            </a:extLst>
          </p:cNvPr>
          <p:cNvGrpSpPr/>
          <p:nvPr/>
        </p:nvGrpSpPr>
        <p:grpSpPr>
          <a:xfrm>
            <a:off x="8035095" y="-120563"/>
            <a:ext cx="1507863" cy="1510278"/>
            <a:chOff x="39184" y="-151930"/>
            <a:chExt cx="1309806" cy="1311904"/>
          </a:xfrm>
        </p:grpSpPr>
        <p:sp>
          <p:nvSpPr>
            <p:cNvPr id="3" name="Oval 357">
              <a:extLst>
                <a:ext uri="{FF2B5EF4-FFF2-40B4-BE49-F238E27FC236}">
                  <a16:creationId xmlns:a16="http://schemas.microsoft.com/office/drawing/2014/main" xmlns="" id="{0015102F-4B99-57A1-2829-E4A216C645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4909" y="544953"/>
              <a:ext cx="44081" cy="44081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" name="Freeform 358">
              <a:extLst>
                <a:ext uri="{FF2B5EF4-FFF2-40B4-BE49-F238E27FC236}">
                  <a16:creationId xmlns:a16="http://schemas.microsoft.com/office/drawing/2014/main" xmlns="" id="{250988F4-B5B6-F85B-77D8-21657BEB1C6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31442" y="614221"/>
              <a:ext cx="48279" cy="48279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6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" name="Freeform 359">
              <a:extLst>
                <a:ext uri="{FF2B5EF4-FFF2-40B4-BE49-F238E27FC236}">
                  <a16:creationId xmlns:a16="http://schemas.microsoft.com/office/drawing/2014/main" xmlns="" id="{4EAB8CED-61E8-EA45-800F-3F0A6B32DA0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0075" y="685588"/>
              <a:ext cx="48279" cy="48279"/>
            </a:xfrm>
            <a:custGeom>
              <a:avLst/>
              <a:gdLst>
                <a:gd name="T0" fmla="*/ 194 w 1094"/>
                <a:gd name="T1" fmla="*/ 899 h 1094"/>
                <a:gd name="T2" fmla="*/ 194 w 1094"/>
                <a:gd name="T3" fmla="*/ 194 h 1094"/>
                <a:gd name="T4" fmla="*/ 899 w 1094"/>
                <a:gd name="T5" fmla="*/ 194 h 1094"/>
                <a:gd name="T6" fmla="*/ 899 w 1094"/>
                <a:gd name="T7" fmla="*/ 899 h 1094"/>
                <a:gd name="T8" fmla="*/ 194 w 1094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" name="Freeform 360">
              <a:extLst>
                <a:ext uri="{FF2B5EF4-FFF2-40B4-BE49-F238E27FC236}">
                  <a16:creationId xmlns:a16="http://schemas.microsoft.com/office/drawing/2014/main" xmlns="" id="{6C84D548-BE8D-6FBA-0999-68CFEDE2490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8707" y="756956"/>
              <a:ext cx="48279" cy="482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6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8" name="Freeform 361">
              <a:extLst>
                <a:ext uri="{FF2B5EF4-FFF2-40B4-BE49-F238E27FC236}">
                  <a16:creationId xmlns:a16="http://schemas.microsoft.com/office/drawing/2014/main" xmlns="" id="{0A9EB24E-D2A2-374D-F80F-4A4EDDDE65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9439" y="828324"/>
              <a:ext cx="46179" cy="461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9" name="Freeform 362">
              <a:extLst>
                <a:ext uri="{FF2B5EF4-FFF2-40B4-BE49-F238E27FC236}">
                  <a16:creationId xmlns:a16="http://schemas.microsoft.com/office/drawing/2014/main" xmlns="" id="{A53CF2B0-F603-3D53-A596-9DE9881A9AF4}"/>
                </a:ext>
              </a:extLst>
            </p:cNvPr>
            <p:cNvSpPr>
              <a:spLocks/>
            </p:cNvSpPr>
            <p:nvPr/>
          </p:nvSpPr>
          <p:spPr bwMode="auto">
            <a:xfrm>
              <a:off x="948072" y="899691"/>
              <a:ext cx="48279" cy="461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0" name="Freeform 363">
              <a:extLst>
                <a:ext uri="{FF2B5EF4-FFF2-40B4-BE49-F238E27FC236}">
                  <a16:creationId xmlns:a16="http://schemas.microsoft.com/office/drawing/2014/main" xmlns="" id="{4678BC17-7A7C-8241-43E7-A09E9AC88E56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704" y="968960"/>
              <a:ext cx="48279" cy="48279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5 h 1094"/>
                <a:gd name="T4" fmla="*/ 900 w 1095"/>
                <a:gd name="T5" fmla="*/ 195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1" name="Freeform 364">
              <a:extLst>
                <a:ext uri="{FF2B5EF4-FFF2-40B4-BE49-F238E27FC236}">
                  <a16:creationId xmlns:a16="http://schemas.microsoft.com/office/drawing/2014/main" xmlns="" id="{C91904B7-C386-5924-905D-B082B60DA1EC}"/>
                </a:ext>
              </a:extLst>
            </p:cNvPr>
            <p:cNvSpPr>
              <a:spLocks/>
            </p:cNvSpPr>
            <p:nvPr/>
          </p:nvSpPr>
          <p:spPr bwMode="auto">
            <a:xfrm>
              <a:off x="805336" y="1040328"/>
              <a:ext cx="48279" cy="48279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6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2" name="Freeform 365">
              <a:extLst>
                <a:ext uri="{FF2B5EF4-FFF2-40B4-BE49-F238E27FC236}">
                  <a16:creationId xmlns:a16="http://schemas.microsoft.com/office/drawing/2014/main" xmlns="" id="{BB914137-EA13-87D5-5DB6-B230E250DF19}"/>
                </a:ext>
              </a:extLst>
            </p:cNvPr>
            <p:cNvSpPr>
              <a:spLocks/>
            </p:cNvSpPr>
            <p:nvPr/>
          </p:nvSpPr>
          <p:spPr bwMode="auto">
            <a:xfrm>
              <a:off x="733969" y="1111695"/>
              <a:ext cx="48279" cy="48279"/>
            </a:xfrm>
            <a:custGeom>
              <a:avLst/>
              <a:gdLst>
                <a:gd name="T0" fmla="*/ 194 w 1094"/>
                <a:gd name="T1" fmla="*/ 899 h 1094"/>
                <a:gd name="T2" fmla="*/ 194 w 1094"/>
                <a:gd name="T3" fmla="*/ 194 h 1094"/>
                <a:gd name="T4" fmla="*/ 899 w 1094"/>
                <a:gd name="T5" fmla="*/ 194 h 1094"/>
                <a:gd name="T6" fmla="*/ 899 w 1094"/>
                <a:gd name="T7" fmla="*/ 899 h 1094"/>
                <a:gd name="T8" fmla="*/ 194 w 1094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3" name="Freeform 377">
              <a:extLst>
                <a:ext uri="{FF2B5EF4-FFF2-40B4-BE49-F238E27FC236}">
                  <a16:creationId xmlns:a16="http://schemas.microsoft.com/office/drawing/2014/main" xmlns="" id="{4742C9C2-608E-692F-BB09-57128367389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44036" y="486180"/>
              <a:ext cx="48279" cy="482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4" name="Freeform 378">
              <a:extLst>
                <a:ext uri="{FF2B5EF4-FFF2-40B4-BE49-F238E27FC236}">
                  <a16:creationId xmlns:a16="http://schemas.microsoft.com/office/drawing/2014/main" xmlns="" id="{536B8F9C-F0E8-3890-EF5B-50BA00B36D1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4769" y="557547"/>
              <a:ext cx="46179" cy="461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5" name="Oval 379">
              <a:extLst>
                <a:ext uri="{FF2B5EF4-FFF2-40B4-BE49-F238E27FC236}">
                  <a16:creationId xmlns:a16="http://schemas.microsoft.com/office/drawing/2014/main" xmlns="" id="{44768065-8438-AE75-63D6-6DBDD77D85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5499" y="628915"/>
              <a:ext cx="44081" cy="44081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6" name="Oval 380">
              <a:extLst>
                <a:ext uri="{FF2B5EF4-FFF2-40B4-BE49-F238E27FC236}">
                  <a16:creationId xmlns:a16="http://schemas.microsoft.com/office/drawing/2014/main" xmlns="" id="{72D4F311-BE56-9069-27AD-E2C89AD2B8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4132" y="700282"/>
              <a:ext cx="44081" cy="44081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7" name="Freeform 381">
              <a:extLst>
                <a:ext uri="{FF2B5EF4-FFF2-40B4-BE49-F238E27FC236}">
                  <a16:creationId xmlns:a16="http://schemas.microsoft.com/office/drawing/2014/main" xmlns="" id="{1C5B0E32-51A4-3BE7-4707-6BDF36C2B1A9}"/>
                </a:ext>
              </a:extLst>
            </p:cNvPr>
            <p:cNvSpPr>
              <a:spLocks/>
            </p:cNvSpPr>
            <p:nvPr/>
          </p:nvSpPr>
          <p:spPr bwMode="auto">
            <a:xfrm>
              <a:off x="960666" y="769550"/>
              <a:ext cx="48279" cy="482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8" name="Freeform 382">
              <a:extLst>
                <a:ext uri="{FF2B5EF4-FFF2-40B4-BE49-F238E27FC236}">
                  <a16:creationId xmlns:a16="http://schemas.microsoft.com/office/drawing/2014/main" xmlns="" id="{79E9EF0E-F07F-9F1E-3D8B-D41210AAC5C0}"/>
                </a:ext>
              </a:extLst>
            </p:cNvPr>
            <p:cNvSpPr>
              <a:spLocks/>
            </p:cNvSpPr>
            <p:nvPr/>
          </p:nvSpPr>
          <p:spPr bwMode="auto">
            <a:xfrm>
              <a:off x="889298" y="840918"/>
              <a:ext cx="48279" cy="482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9" name="Freeform 383">
              <a:extLst>
                <a:ext uri="{FF2B5EF4-FFF2-40B4-BE49-F238E27FC236}">
                  <a16:creationId xmlns:a16="http://schemas.microsoft.com/office/drawing/2014/main" xmlns="" id="{972DFF73-5904-6E5A-3505-C28A7A6FDC8B}"/>
                </a:ext>
              </a:extLst>
            </p:cNvPr>
            <p:cNvSpPr>
              <a:spLocks/>
            </p:cNvSpPr>
            <p:nvPr/>
          </p:nvSpPr>
          <p:spPr bwMode="auto">
            <a:xfrm>
              <a:off x="817931" y="912285"/>
              <a:ext cx="48279" cy="482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0" name="Freeform 384">
              <a:extLst>
                <a:ext uri="{FF2B5EF4-FFF2-40B4-BE49-F238E27FC236}">
                  <a16:creationId xmlns:a16="http://schemas.microsoft.com/office/drawing/2014/main" xmlns="" id="{12E19EF4-94BC-CE4F-A985-57E4D354CFE1}"/>
                </a:ext>
              </a:extLst>
            </p:cNvPr>
            <p:cNvSpPr>
              <a:spLocks/>
            </p:cNvSpPr>
            <p:nvPr/>
          </p:nvSpPr>
          <p:spPr bwMode="auto">
            <a:xfrm>
              <a:off x="748662" y="983653"/>
              <a:ext cx="46179" cy="461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1" name="Freeform 385">
              <a:extLst>
                <a:ext uri="{FF2B5EF4-FFF2-40B4-BE49-F238E27FC236}">
                  <a16:creationId xmlns:a16="http://schemas.microsoft.com/office/drawing/2014/main" xmlns="" id="{01352EA4-E9A5-FD33-6D6F-2D35E23DC1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77294" y="1052922"/>
              <a:ext cx="46179" cy="48279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900 w 1094"/>
                <a:gd name="T5" fmla="*/ 195 h 1094"/>
                <a:gd name="T6" fmla="*/ 900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2" name="Freeform 397">
              <a:extLst>
                <a:ext uri="{FF2B5EF4-FFF2-40B4-BE49-F238E27FC236}">
                  <a16:creationId xmlns:a16="http://schemas.microsoft.com/office/drawing/2014/main" xmlns="" id="{4ABA7B97-421B-10BD-0907-77271FA4F2A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7363" y="427407"/>
              <a:ext cx="48279" cy="482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3" name="Freeform 398">
              <a:extLst>
                <a:ext uri="{FF2B5EF4-FFF2-40B4-BE49-F238E27FC236}">
                  <a16:creationId xmlns:a16="http://schemas.microsoft.com/office/drawing/2014/main" xmlns="" id="{C971D612-B534-A887-C442-3E2A8DF0021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5995" y="498774"/>
              <a:ext cx="48279" cy="482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4" name="Oval 399">
              <a:extLst>
                <a:ext uri="{FF2B5EF4-FFF2-40B4-BE49-F238E27FC236}">
                  <a16:creationId xmlns:a16="http://schemas.microsoft.com/office/drawing/2014/main" xmlns="" id="{E7BA39A6-6E4E-654D-9A10-FB4A02CFC8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6726" y="572240"/>
              <a:ext cx="44081" cy="44081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5" name="Oval 400">
              <a:extLst>
                <a:ext uri="{FF2B5EF4-FFF2-40B4-BE49-F238E27FC236}">
                  <a16:creationId xmlns:a16="http://schemas.microsoft.com/office/drawing/2014/main" xmlns="" id="{42521440-F042-D267-2E68-1D377B00B7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5359" y="643608"/>
              <a:ext cx="44081" cy="41981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6" name="Freeform 401">
              <a:extLst>
                <a:ext uri="{FF2B5EF4-FFF2-40B4-BE49-F238E27FC236}">
                  <a16:creationId xmlns:a16="http://schemas.microsoft.com/office/drawing/2014/main" xmlns="" id="{DE249E6D-5F00-09DB-7723-FA5B15A93ECC}"/>
                </a:ext>
              </a:extLst>
            </p:cNvPr>
            <p:cNvSpPr>
              <a:spLocks/>
            </p:cNvSpPr>
            <p:nvPr/>
          </p:nvSpPr>
          <p:spPr bwMode="auto">
            <a:xfrm>
              <a:off x="901893" y="710777"/>
              <a:ext cx="48279" cy="48279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6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7" name="Freeform 402">
              <a:extLst>
                <a:ext uri="{FF2B5EF4-FFF2-40B4-BE49-F238E27FC236}">
                  <a16:creationId xmlns:a16="http://schemas.microsoft.com/office/drawing/2014/main" xmlns="" id="{47C9754E-5BFD-E9D7-0B38-553FB7AF6EC2}"/>
                </a:ext>
              </a:extLst>
            </p:cNvPr>
            <p:cNvSpPr>
              <a:spLocks/>
            </p:cNvSpPr>
            <p:nvPr/>
          </p:nvSpPr>
          <p:spPr bwMode="auto">
            <a:xfrm>
              <a:off x="832623" y="782145"/>
              <a:ext cx="46179" cy="48279"/>
            </a:xfrm>
            <a:custGeom>
              <a:avLst/>
              <a:gdLst>
                <a:gd name="T0" fmla="*/ 194 w 1094"/>
                <a:gd name="T1" fmla="*/ 899 h 1094"/>
                <a:gd name="T2" fmla="*/ 194 w 1094"/>
                <a:gd name="T3" fmla="*/ 194 h 1094"/>
                <a:gd name="T4" fmla="*/ 899 w 1094"/>
                <a:gd name="T5" fmla="*/ 194 h 1094"/>
                <a:gd name="T6" fmla="*/ 899 w 1094"/>
                <a:gd name="T7" fmla="*/ 899 h 1094"/>
                <a:gd name="T8" fmla="*/ 194 w 1094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8" name="Freeform 403">
              <a:extLst>
                <a:ext uri="{FF2B5EF4-FFF2-40B4-BE49-F238E27FC236}">
                  <a16:creationId xmlns:a16="http://schemas.microsoft.com/office/drawing/2014/main" xmlns="" id="{D68B6014-6AFD-1071-36A3-B3B841AE2AE1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256" y="853512"/>
              <a:ext cx="48279" cy="482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6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29" name="Freeform 404">
              <a:extLst>
                <a:ext uri="{FF2B5EF4-FFF2-40B4-BE49-F238E27FC236}">
                  <a16:creationId xmlns:a16="http://schemas.microsoft.com/office/drawing/2014/main" xmlns="" id="{06ACB4F6-B217-4A4A-FE4F-42655A8099C8}"/>
                </a:ext>
              </a:extLst>
            </p:cNvPr>
            <p:cNvSpPr>
              <a:spLocks/>
            </p:cNvSpPr>
            <p:nvPr/>
          </p:nvSpPr>
          <p:spPr bwMode="auto">
            <a:xfrm>
              <a:off x="689888" y="924880"/>
              <a:ext cx="48279" cy="482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0" name="Freeform 405">
              <a:extLst>
                <a:ext uri="{FF2B5EF4-FFF2-40B4-BE49-F238E27FC236}">
                  <a16:creationId xmlns:a16="http://schemas.microsoft.com/office/drawing/2014/main" xmlns="" id="{6A82BED0-FC64-0EF5-B3C4-FF62C7318D5C}"/>
                </a:ext>
              </a:extLst>
            </p:cNvPr>
            <p:cNvSpPr>
              <a:spLocks/>
            </p:cNvSpPr>
            <p:nvPr/>
          </p:nvSpPr>
          <p:spPr bwMode="auto">
            <a:xfrm>
              <a:off x="618521" y="996247"/>
              <a:ext cx="48279" cy="482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1" name="Freeform 418">
              <a:extLst>
                <a:ext uri="{FF2B5EF4-FFF2-40B4-BE49-F238E27FC236}">
                  <a16:creationId xmlns:a16="http://schemas.microsoft.com/office/drawing/2014/main" xmlns="" id="{C9C6E60B-B110-3227-3922-2F838DAB031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8589" y="370732"/>
              <a:ext cx="48278" cy="46179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89" y="1094"/>
                    <a:pt x="195" y="899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2" name="Freeform 419">
              <a:extLst>
                <a:ext uri="{FF2B5EF4-FFF2-40B4-BE49-F238E27FC236}">
                  <a16:creationId xmlns:a16="http://schemas.microsoft.com/office/drawing/2014/main" xmlns="" id="{B5BA9807-B884-9078-73E8-25070EDBD79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7221" y="440001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3" name="Freeform 420">
              <a:extLst>
                <a:ext uri="{FF2B5EF4-FFF2-40B4-BE49-F238E27FC236}">
                  <a16:creationId xmlns:a16="http://schemas.microsoft.com/office/drawing/2014/main" xmlns="" id="{1FC61DF2-6A1B-E5F9-D6A4-2D1FEF81D686}"/>
                </a:ext>
              </a:extLst>
            </p:cNvPr>
            <p:cNvSpPr>
              <a:spLocks/>
            </p:cNvSpPr>
            <p:nvPr/>
          </p:nvSpPr>
          <p:spPr bwMode="auto">
            <a:xfrm>
              <a:off x="985854" y="511368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4" name="Freeform 421">
              <a:extLst>
                <a:ext uri="{FF2B5EF4-FFF2-40B4-BE49-F238E27FC236}">
                  <a16:creationId xmlns:a16="http://schemas.microsoft.com/office/drawing/2014/main" xmlns="" id="{439C43F3-FC84-A807-8213-28209B6179EF}"/>
                </a:ext>
              </a:extLst>
            </p:cNvPr>
            <p:cNvSpPr>
              <a:spLocks/>
            </p:cNvSpPr>
            <p:nvPr/>
          </p:nvSpPr>
          <p:spPr bwMode="auto">
            <a:xfrm>
              <a:off x="916585" y="582736"/>
              <a:ext cx="46179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5" name="Freeform 422">
              <a:extLst>
                <a:ext uri="{FF2B5EF4-FFF2-40B4-BE49-F238E27FC236}">
                  <a16:creationId xmlns:a16="http://schemas.microsoft.com/office/drawing/2014/main" xmlns="" id="{99C8C7B2-9636-AC06-CCBF-51F7F38000B6}"/>
                </a:ext>
              </a:extLst>
            </p:cNvPr>
            <p:cNvSpPr>
              <a:spLocks/>
            </p:cNvSpPr>
            <p:nvPr/>
          </p:nvSpPr>
          <p:spPr bwMode="auto">
            <a:xfrm>
              <a:off x="845218" y="654104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899 w 1094"/>
                <a:gd name="T5" fmla="*/ 195 h 1094"/>
                <a:gd name="T6" fmla="*/ 899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6" name="Oval 423">
              <a:extLst>
                <a:ext uri="{FF2B5EF4-FFF2-40B4-BE49-F238E27FC236}">
                  <a16:creationId xmlns:a16="http://schemas.microsoft.com/office/drawing/2014/main" xmlns="" id="{99AAA264-5744-28EC-D10B-51DCACF565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5949" y="727570"/>
              <a:ext cx="44080" cy="41981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7" name="Freeform 424">
              <a:extLst>
                <a:ext uri="{FF2B5EF4-FFF2-40B4-BE49-F238E27FC236}">
                  <a16:creationId xmlns:a16="http://schemas.microsoft.com/office/drawing/2014/main" xmlns="" id="{1FB0A220-E930-3250-1620-81CC2FDBB1A6}"/>
                </a:ext>
              </a:extLst>
            </p:cNvPr>
            <p:cNvSpPr>
              <a:spLocks/>
            </p:cNvSpPr>
            <p:nvPr/>
          </p:nvSpPr>
          <p:spPr bwMode="auto">
            <a:xfrm>
              <a:off x="702483" y="796839"/>
              <a:ext cx="48278" cy="46179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89" y="1094"/>
                    <a:pt x="195" y="899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8" name="Freeform 425">
              <a:extLst>
                <a:ext uri="{FF2B5EF4-FFF2-40B4-BE49-F238E27FC236}">
                  <a16:creationId xmlns:a16="http://schemas.microsoft.com/office/drawing/2014/main" xmlns="" id="{D80BD686-D806-51FB-70E7-C64E669A81B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115" y="866107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39" name="Freeform 426">
              <a:extLst>
                <a:ext uri="{FF2B5EF4-FFF2-40B4-BE49-F238E27FC236}">
                  <a16:creationId xmlns:a16="http://schemas.microsoft.com/office/drawing/2014/main" xmlns="" id="{2806EB83-A338-5B52-DA93-DBB0E7ABB803}"/>
                </a:ext>
              </a:extLst>
            </p:cNvPr>
            <p:cNvSpPr>
              <a:spLocks/>
            </p:cNvSpPr>
            <p:nvPr/>
          </p:nvSpPr>
          <p:spPr bwMode="auto">
            <a:xfrm>
              <a:off x="559747" y="937475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0" name="Freeform 438">
              <a:extLst>
                <a:ext uri="{FF2B5EF4-FFF2-40B4-BE49-F238E27FC236}">
                  <a16:creationId xmlns:a16="http://schemas.microsoft.com/office/drawing/2014/main" xmlns="" id="{F46D485F-B0A0-0D34-77A8-06E725B6F7F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1915" y="311959"/>
              <a:ext cx="46179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5 h 1094"/>
                <a:gd name="T4" fmla="*/ 900 w 1095"/>
                <a:gd name="T5" fmla="*/ 195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1" name="Freeform 439">
              <a:extLst>
                <a:ext uri="{FF2B5EF4-FFF2-40B4-BE49-F238E27FC236}">
                  <a16:creationId xmlns:a16="http://schemas.microsoft.com/office/drawing/2014/main" xmlns="" id="{519E02D6-2FA5-9C8A-C612-157B5B48E75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0547" y="383327"/>
              <a:ext cx="48278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2" name="Freeform 440">
              <a:extLst>
                <a:ext uri="{FF2B5EF4-FFF2-40B4-BE49-F238E27FC236}">
                  <a16:creationId xmlns:a16="http://schemas.microsoft.com/office/drawing/2014/main" xmlns="" id="{2D764842-B23B-C0C9-67D8-DB26D4B33CBE}"/>
                </a:ext>
              </a:extLst>
            </p:cNvPr>
            <p:cNvSpPr>
              <a:spLocks/>
            </p:cNvSpPr>
            <p:nvPr/>
          </p:nvSpPr>
          <p:spPr bwMode="auto">
            <a:xfrm>
              <a:off x="929180" y="454694"/>
              <a:ext cx="48278" cy="461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6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6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3" name="Freeform 441">
              <a:extLst>
                <a:ext uri="{FF2B5EF4-FFF2-40B4-BE49-F238E27FC236}">
                  <a16:creationId xmlns:a16="http://schemas.microsoft.com/office/drawing/2014/main" xmlns="" id="{35743773-847F-1426-2909-B261004ABFEC}"/>
                </a:ext>
              </a:extLst>
            </p:cNvPr>
            <p:cNvSpPr>
              <a:spLocks/>
            </p:cNvSpPr>
            <p:nvPr/>
          </p:nvSpPr>
          <p:spPr bwMode="auto">
            <a:xfrm>
              <a:off x="857812" y="523963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4" name="Freeform 442">
              <a:extLst>
                <a:ext uri="{FF2B5EF4-FFF2-40B4-BE49-F238E27FC236}">
                  <a16:creationId xmlns:a16="http://schemas.microsoft.com/office/drawing/2014/main" xmlns="" id="{86BE6251-6C48-E714-50F3-311265FB95D0}"/>
                </a:ext>
              </a:extLst>
            </p:cNvPr>
            <p:cNvSpPr>
              <a:spLocks/>
            </p:cNvSpPr>
            <p:nvPr/>
          </p:nvSpPr>
          <p:spPr bwMode="auto">
            <a:xfrm>
              <a:off x="786444" y="595330"/>
              <a:ext cx="48278" cy="48278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5" name="Oval 443">
              <a:extLst>
                <a:ext uri="{FF2B5EF4-FFF2-40B4-BE49-F238E27FC236}">
                  <a16:creationId xmlns:a16="http://schemas.microsoft.com/office/drawing/2014/main" xmlns="" id="{C0A71765-8AEC-FE6B-E6EE-03BA817CE7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176" y="668797"/>
              <a:ext cx="44080" cy="44080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6" name="Oval 444">
              <a:extLst>
                <a:ext uri="{FF2B5EF4-FFF2-40B4-BE49-F238E27FC236}">
                  <a16:creationId xmlns:a16="http://schemas.microsoft.com/office/drawing/2014/main" xmlns="" id="{F77ED4E7-D1A6-4ED0-AD4B-E61B033C41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7907" y="740164"/>
              <a:ext cx="41981" cy="44080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7" name="Freeform 445">
              <a:extLst>
                <a:ext uri="{FF2B5EF4-FFF2-40B4-BE49-F238E27FC236}">
                  <a16:creationId xmlns:a16="http://schemas.microsoft.com/office/drawing/2014/main" xmlns="" id="{F165808C-1928-06AF-CE02-CA6047F40C6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441" y="809433"/>
              <a:ext cx="48278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8" name="Freeform 446">
              <a:extLst>
                <a:ext uri="{FF2B5EF4-FFF2-40B4-BE49-F238E27FC236}">
                  <a16:creationId xmlns:a16="http://schemas.microsoft.com/office/drawing/2014/main" xmlns="" id="{75061765-DA4D-4305-C57F-F1CEA948E99C}"/>
                </a:ext>
              </a:extLst>
            </p:cNvPr>
            <p:cNvSpPr>
              <a:spLocks/>
            </p:cNvSpPr>
            <p:nvPr/>
          </p:nvSpPr>
          <p:spPr bwMode="auto">
            <a:xfrm>
              <a:off x="503073" y="880800"/>
              <a:ext cx="48278" cy="46179"/>
            </a:xfrm>
            <a:custGeom>
              <a:avLst/>
              <a:gdLst>
                <a:gd name="T0" fmla="*/ 194 w 1094"/>
                <a:gd name="T1" fmla="*/ 899 h 1094"/>
                <a:gd name="T2" fmla="*/ 194 w 1094"/>
                <a:gd name="T3" fmla="*/ 194 h 1094"/>
                <a:gd name="T4" fmla="*/ 899 w 1094"/>
                <a:gd name="T5" fmla="*/ 194 h 1094"/>
                <a:gd name="T6" fmla="*/ 899 w 1094"/>
                <a:gd name="T7" fmla="*/ 899 h 1094"/>
                <a:gd name="T8" fmla="*/ 194 w 1094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899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899" y="194"/>
                  </a:cubicBezTo>
                  <a:cubicBezTo>
                    <a:pt x="1094" y="389"/>
                    <a:pt x="1094" y="705"/>
                    <a:pt x="899" y="899"/>
                  </a:cubicBezTo>
                  <a:cubicBezTo>
                    <a:pt x="705" y="1094"/>
                    <a:pt x="389" y="1094"/>
                    <a:pt x="194" y="899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49" name="Freeform 458">
              <a:extLst>
                <a:ext uri="{FF2B5EF4-FFF2-40B4-BE49-F238E27FC236}">
                  <a16:creationId xmlns:a16="http://schemas.microsoft.com/office/drawing/2014/main" xmlns="" id="{85DC8E40-8EEE-B543-7D55-EF3692FEBD3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3141" y="253186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0" name="Freeform 459">
              <a:extLst>
                <a:ext uri="{FF2B5EF4-FFF2-40B4-BE49-F238E27FC236}">
                  <a16:creationId xmlns:a16="http://schemas.microsoft.com/office/drawing/2014/main" xmlns="" id="{D4FF938E-5C08-1F2F-118A-37773A61A290}"/>
                </a:ext>
              </a:extLst>
            </p:cNvPr>
            <p:cNvSpPr>
              <a:spLocks/>
            </p:cNvSpPr>
            <p:nvPr/>
          </p:nvSpPr>
          <p:spPr bwMode="auto">
            <a:xfrm>
              <a:off x="941774" y="324553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899 w 1094"/>
                <a:gd name="T5" fmla="*/ 195 h 1094"/>
                <a:gd name="T6" fmla="*/ 899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1" name="Freeform 460">
              <a:extLst>
                <a:ext uri="{FF2B5EF4-FFF2-40B4-BE49-F238E27FC236}">
                  <a16:creationId xmlns:a16="http://schemas.microsoft.com/office/drawing/2014/main" xmlns="" id="{257217F7-23EC-079D-3AB9-25F64A2E38DA}"/>
                </a:ext>
              </a:extLst>
            </p:cNvPr>
            <p:cNvSpPr>
              <a:spLocks/>
            </p:cNvSpPr>
            <p:nvPr/>
          </p:nvSpPr>
          <p:spPr bwMode="auto">
            <a:xfrm>
              <a:off x="870406" y="395921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4 h 1094"/>
                <a:gd name="T4" fmla="*/ 900 w 1094"/>
                <a:gd name="T5" fmla="*/ 194 h 1094"/>
                <a:gd name="T6" fmla="*/ 900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2" name="Freeform 461">
              <a:extLst>
                <a:ext uri="{FF2B5EF4-FFF2-40B4-BE49-F238E27FC236}">
                  <a16:creationId xmlns:a16="http://schemas.microsoft.com/office/drawing/2014/main" xmlns="" id="{938066A2-2606-A76F-FA7D-66E88162B450}"/>
                </a:ext>
              </a:extLst>
            </p:cNvPr>
            <p:cNvSpPr>
              <a:spLocks/>
            </p:cNvSpPr>
            <p:nvPr/>
          </p:nvSpPr>
          <p:spPr bwMode="auto">
            <a:xfrm>
              <a:off x="799039" y="467288"/>
              <a:ext cx="48278" cy="48278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89" y="1094"/>
                    <a:pt x="195" y="899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3" name="Freeform 462">
              <a:extLst>
                <a:ext uri="{FF2B5EF4-FFF2-40B4-BE49-F238E27FC236}">
                  <a16:creationId xmlns:a16="http://schemas.microsoft.com/office/drawing/2014/main" xmlns="" id="{41B04CFD-12F5-F616-40AF-0F07A8B698E6}"/>
                </a:ext>
              </a:extLst>
            </p:cNvPr>
            <p:cNvSpPr>
              <a:spLocks/>
            </p:cNvSpPr>
            <p:nvPr/>
          </p:nvSpPr>
          <p:spPr bwMode="auto">
            <a:xfrm>
              <a:off x="729770" y="538656"/>
              <a:ext cx="46179" cy="461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4" name="Freeform 463">
              <a:extLst>
                <a:ext uri="{FF2B5EF4-FFF2-40B4-BE49-F238E27FC236}">
                  <a16:creationId xmlns:a16="http://schemas.microsoft.com/office/drawing/2014/main" xmlns="" id="{81D2C0BA-E2A1-E4F4-D0C0-A8093A4DF42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8403" y="607925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5" name="Freeform 464">
              <a:extLst>
                <a:ext uri="{FF2B5EF4-FFF2-40B4-BE49-F238E27FC236}">
                  <a16:creationId xmlns:a16="http://schemas.microsoft.com/office/drawing/2014/main" xmlns="" id="{9B25DCC9-9F98-FDEF-C71A-58FB0C3F0141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035" y="679292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6" name="Freeform 465">
              <a:extLst>
                <a:ext uri="{FF2B5EF4-FFF2-40B4-BE49-F238E27FC236}">
                  <a16:creationId xmlns:a16="http://schemas.microsoft.com/office/drawing/2014/main" xmlns="" id="{89DD0ECC-102A-BAF2-FF07-AAA06A5C7D84}"/>
                </a:ext>
              </a:extLst>
            </p:cNvPr>
            <p:cNvSpPr>
              <a:spLocks/>
            </p:cNvSpPr>
            <p:nvPr/>
          </p:nvSpPr>
          <p:spPr bwMode="auto">
            <a:xfrm>
              <a:off x="515667" y="750660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899 w 1094"/>
                <a:gd name="T5" fmla="*/ 195 h 1094"/>
                <a:gd name="T6" fmla="*/ 899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7" name="Freeform 466">
              <a:extLst>
                <a:ext uri="{FF2B5EF4-FFF2-40B4-BE49-F238E27FC236}">
                  <a16:creationId xmlns:a16="http://schemas.microsoft.com/office/drawing/2014/main" xmlns="" id="{CC35C2AA-9CA3-5ABE-B195-EB84454B1972}"/>
                </a:ext>
              </a:extLst>
            </p:cNvPr>
            <p:cNvSpPr>
              <a:spLocks/>
            </p:cNvSpPr>
            <p:nvPr/>
          </p:nvSpPr>
          <p:spPr bwMode="auto">
            <a:xfrm>
              <a:off x="444300" y="822027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4 h 1094"/>
                <a:gd name="T4" fmla="*/ 900 w 1094"/>
                <a:gd name="T5" fmla="*/ 194 h 1094"/>
                <a:gd name="T6" fmla="*/ 900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8" name="Freeform 478">
              <a:extLst>
                <a:ext uri="{FF2B5EF4-FFF2-40B4-BE49-F238E27FC236}">
                  <a16:creationId xmlns:a16="http://schemas.microsoft.com/office/drawing/2014/main" xmlns="" id="{88C2C4BB-0279-23F7-82E6-89E9DA236A34}"/>
                </a:ext>
              </a:extLst>
            </p:cNvPr>
            <p:cNvSpPr>
              <a:spLocks/>
            </p:cNvSpPr>
            <p:nvPr/>
          </p:nvSpPr>
          <p:spPr bwMode="auto">
            <a:xfrm>
              <a:off x="954368" y="196512"/>
              <a:ext cx="48278" cy="461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9" name="Freeform 479">
              <a:extLst>
                <a:ext uri="{FF2B5EF4-FFF2-40B4-BE49-F238E27FC236}">
                  <a16:creationId xmlns:a16="http://schemas.microsoft.com/office/drawing/2014/main" xmlns="" id="{8F9ACCEF-994B-ED88-D670-715577FEA882}"/>
                </a:ext>
              </a:extLst>
            </p:cNvPr>
            <p:cNvSpPr>
              <a:spLocks/>
            </p:cNvSpPr>
            <p:nvPr/>
          </p:nvSpPr>
          <p:spPr bwMode="auto">
            <a:xfrm>
              <a:off x="885100" y="267879"/>
              <a:ext cx="46179" cy="461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0" name="Freeform 480">
              <a:extLst>
                <a:ext uri="{FF2B5EF4-FFF2-40B4-BE49-F238E27FC236}">
                  <a16:creationId xmlns:a16="http://schemas.microsoft.com/office/drawing/2014/main" xmlns="" id="{2931D989-9D2D-CC97-F0C0-0CDEF02C26DC}"/>
                </a:ext>
              </a:extLst>
            </p:cNvPr>
            <p:cNvSpPr>
              <a:spLocks/>
            </p:cNvSpPr>
            <p:nvPr/>
          </p:nvSpPr>
          <p:spPr bwMode="auto">
            <a:xfrm>
              <a:off x="813732" y="337148"/>
              <a:ext cx="46179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1" name="Freeform 481">
              <a:extLst>
                <a:ext uri="{FF2B5EF4-FFF2-40B4-BE49-F238E27FC236}">
                  <a16:creationId xmlns:a16="http://schemas.microsoft.com/office/drawing/2014/main" xmlns="" id="{CFDADEFF-A640-1D23-83F1-8A0BDCA08593}"/>
                </a:ext>
              </a:extLst>
            </p:cNvPr>
            <p:cNvSpPr>
              <a:spLocks/>
            </p:cNvSpPr>
            <p:nvPr/>
          </p:nvSpPr>
          <p:spPr bwMode="auto">
            <a:xfrm>
              <a:off x="742364" y="408515"/>
              <a:ext cx="48278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5 h 1094"/>
                <a:gd name="T4" fmla="*/ 900 w 1095"/>
                <a:gd name="T5" fmla="*/ 195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2" name="Freeform 482">
              <a:extLst>
                <a:ext uri="{FF2B5EF4-FFF2-40B4-BE49-F238E27FC236}">
                  <a16:creationId xmlns:a16="http://schemas.microsoft.com/office/drawing/2014/main" xmlns="" id="{BA9A698C-677C-248F-AE10-8181AE1B02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70997" y="479883"/>
              <a:ext cx="48278" cy="48278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3" name="Freeform 483">
              <a:extLst>
                <a:ext uri="{FF2B5EF4-FFF2-40B4-BE49-F238E27FC236}">
                  <a16:creationId xmlns:a16="http://schemas.microsoft.com/office/drawing/2014/main" xmlns="" id="{1A1C9D10-D20A-8A9F-6C3B-6CEDFA573DC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629" y="551250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12" name="Freeform 484">
              <a:extLst>
                <a:ext uri="{FF2B5EF4-FFF2-40B4-BE49-F238E27FC236}">
                  <a16:creationId xmlns:a16="http://schemas.microsoft.com/office/drawing/2014/main" xmlns="" id="{7498548A-2CB2-2B30-18A0-0E870C628AC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262" y="622618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13" name="Freeform 485">
              <a:extLst>
                <a:ext uri="{FF2B5EF4-FFF2-40B4-BE49-F238E27FC236}">
                  <a16:creationId xmlns:a16="http://schemas.microsoft.com/office/drawing/2014/main" xmlns="" id="{66111AA8-8F17-2341-5600-5BA6C2A37B35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894" y="693985"/>
              <a:ext cx="48278" cy="461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14" name="Oval 486">
              <a:extLst>
                <a:ext uri="{FF2B5EF4-FFF2-40B4-BE49-F238E27FC236}">
                  <a16:creationId xmlns:a16="http://schemas.microsoft.com/office/drawing/2014/main" xmlns="" id="{630C837F-F727-E07D-943B-576A3B55E6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9725" y="765353"/>
              <a:ext cx="41981" cy="44080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15" name="Oval 498">
              <a:extLst>
                <a:ext uri="{FF2B5EF4-FFF2-40B4-BE49-F238E27FC236}">
                  <a16:creationId xmlns:a16="http://schemas.microsoft.com/office/drawing/2014/main" xmlns="" id="{F9B76043-102A-30F4-16C1-0577292E27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9793" y="139837"/>
              <a:ext cx="44080" cy="44080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16" name="Oval 499">
              <a:extLst>
                <a:ext uri="{FF2B5EF4-FFF2-40B4-BE49-F238E27FC236}">
                  <a16:creationId xmlns:a16="http://schemas.microsoft.com/office/drawing/2014/main" xmlns="" id="{B10624DB-13CC-2536-7999-EEC7CF5C10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8425" y="211205"/>
              <a:ext cx="44080" cy="44080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17" name="Freeform 500">
              <a:extLst>
                <a:ext uri="{FF2B5EF4-FFF2-40B4-BE49-F238E27FC236}">
                  <a16:creationId xmlns:a16="http://schemas.microsoft.com/office/drawing/2014/main" xmlns="" id="{6A3BDCE4-5381-C3E4-1CC3-524078674070}"/>
                </a:ext>
              </a:extLst>
            </p:cNvPr>
            <p:cNvSpPr>
              <a:spLocks/>
            </p:cNvSpPr>
            <p:nvPr/>
          </p:nvSpPr>
          <p:spPr bwMode="auto">
            <a:xfrm>
              <a:off x="754959" y="280473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18" name="Freeform 501">
              <a:extLst>
                <a:ext uri="{FF2B5EF4-FFF2-40B4-BE49-F238E27FC236}">
                  <a16:creationId xmlns:a16="http://schemas.microsoft.com/office/drawing/2014/main" xmlns="" id="{58CD9855-A6A4-CC02-3CF3-297A888DEE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83591" y="351841"/>
              <a:ext cx="48278" cy="461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19" name="Freeform 502">
              <a:extLst>
                <a:ext uri="{FF2B5EF4-FFF2-40B4-BE49-F238E27FC236}">
                  <a16:creationId xmlns:a16="http://schemas.microsoft.com/office/drawing/2014/main" xmlns="" id="{E4FA00EE-0D6B-D737-3925-ECDCD4C4C6CA}"/>
                </a:ext>
              </a:extLst>
            </p:cNvPr>
            <p:cNvSpPr>
              <a:spLocks/>
            </p:cNvSpPr>
            <p:nvPr/>
          </p:nvSpPr>
          <p:spPr bwMode="auto">
            <a:xfrm>
              <a:off x="612224" y="421109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899 w 1094"/>
                <a:gd name="T5" fmla="*/ 195 h 1094"/>
                <a:gd name="T6" fmla="*/ 899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20" name="Freeform 503">
              <a:extLst>
                <a:ext uri="{FF2B5EF4-FFF2-40B4-BE49-F238E27FC236}">
                  <a16:creationId xmlns:a16="http://schemas.microsoft.com/office/drawing/2014/main" xmlns="" id="{CA38BA29-80EF-FC02-B981-D886427E8764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955" y="492477"/>
              <a:ext cx="46179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4 h 1094"/>
                <a:gd name="T4" fmla="*/ 900 w 1094"/>
                <a:gd name="T5" fmla="*/ 194 h 1094"/>
                <a:gd name="T6" fmla="*/ 900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21" name="Freeform 504">
              <a:extLst>
                <a:ext uri="{FF2B5EF4-FFF2-40B4-BE49-F238E27FC236}">
                  <a16:creationId xmlns:a16="http://schemas.microsoft.com/office/drawing/2014/main" xmlns="" id="{05E40B12-9037-8D21-3458-389300373D72}"/>
                </a:ext>
              </a:extLst>
            </p:cNvPr>
            <p:cNvSpPr>
              <a:spLocks/>
            </p:cNvSpPr>
            <p:nvPr/>
          </p:nvSpPr>
          <p:spPr bwMode="auto">
            <a:xfrm>
              <a:off x="471587" y="563845"/>
              <a:ext cx="48278" cy="48278"/>
            </a:xfrm>
            <a:custGeom>
              <a:avLst/>
              <a:gdLst>
                <a:gd name="T0" fmla="*/ 195 w 1094"/>
                <a:gd name="T1" fmla="*/ 899 h 1094"/>
                <a:gd name="T2" fmla="*/ 195 w 1094"/>
                <a:gd name="T3" fmla="*/ 194 h 1094"/>
                <a:gd name="T4" fmla="*/ 900 w 1094"/>
                <a:gd name="T5" fmla="*/ 194 h 1094"/>
                <a:gd name="T6" fmla="*/ 900 w 1094"/>
                <a:gd name="T7" fmla="*/ 899 h 1094"/>
                <a:gd name="T8" fmla="*/ 195 w 1094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899"/>
                  </a:cubicBezTo>
                  <a:cubicBezTo>
                    <a:pt x="705" y="1094"/>
                    <a:pt x="389" y="1094"/>
                    <a:pt x="195" y="899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22" name="Freeform 505">
              <a:extLst>
                <a:ext uri="{FF2B5EF4-FFF2-40B4-BE49-F238E27FC236}">
                  <a16:creationId xmlns:a16="http://schemas.microsoft.com/office/drawing/2014/main" xmlns="" id="{E72EFA8B-9FDC-2D13-9B0D-DCD1DC6D449F}"/>
                </a:ext>
              </a:extLst>
            </p:cNvPr>
            <p:cNvSpPr>
              <a:spLocks/>
            </p:cNvSpPr>
            <p:nvPr/>
          </p:nvSpPr>
          <p:spPr bwMode="auto">
            <a:xfrm>
              <a:off x="400220" y="635212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23" name="Freeform 506">
              <a:extLst>
                <a:ext uri="{FF2B5EF4-FFF2-40B4-BE49-F238E27FC236}">
                  <a16:creationId xmlns:a16="http://schemas.microsoft.com/office/drawing/2014/main" xmlns="" id="{CF0E457F-7853-51DD-F0B0-95BAFA7B3787}"/>
                </a:ext>
              </a:extLst>
            </p:cNvPr>
            <p:cNvSpPr>
              <a:spLocks/>
            </p:cNvSpPr>
            <p:nvPr/>
          </p:nvSpPr>
          <p:spPr bwMode="auto">
            <a:xfrm>
              <a:off x="328852" y="706580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24" name="Oval 518">
              <a:extLst>
                <a:ext uri="{FF2B5EF4-FFF2-40B4-BE49-F238E27FC236}">
                  <a16:creationId xmlns:a16="http://schemas.microsoft.com/office/drawing/2014/main" xmlns="" id="{1576A3BA-CD5B-37C9-9DF5-A4C79D0163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1020" y="81064"/>
              <a:ext cx="44080" cy="44080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25" name="Freeform 519">
              <a:extLst>
                <a:ext uri="{FF2B5EF4-FFF2-40B4-BE49-F238E27FC236}">
                  <a16:creationId xmlns:a16="http://schemas.microsoft.com/office/drawing/2014/main" xmlns="" id="{06880CF8-5943-D23D-B5F2-0CD1AB80D645}"/>
                </a:ext>
              </a:extLst>
            </p:cNvPr>
            <p:cNvSpPr>
              <a:spLocks/>
            </p:cNvSpPr>
            <p:nvPr/>
          </p:nvSpPr>
          <p:spPr bwMode="auto">
            <a:xfrm>
              <a:off x="767553" y="150333"/>
              <a:ext cx="48278" cy="48278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26" name="Freeform 520">
              <a:extLst>
                <a:ext uri="{FF2B5EF4-FFF2-40B4-BE49-F238E27FC236}">
                  <a16:creationId xmlns:a16="http://schemas.microsoft.com/office/drawing/2014/main" xmlns="" id="{A3E174FB-A45B-09A6-D4D1-06D7E95ECAB3}"/>
                </a:ext>
              </a:extLst>
            </p:cNvPr>
            <p:cNvSpPr>
              <a:spLocks/>
            </p:cNvSpPr>
            <p:nvPr/>
          </p:nvSpPr>
          <p:spPr bwMode="auto">
            <a:xfrm>
              <a:off x="696185" y="221700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27" name="Freeform 521">
              <a:extLst>
                <a:ext uri="{FF2B5EF4-FFF2-40B4-BE49-F238E27FC236}">
                  <a16:creationId xmlns:a16="http://schemas.microsoft.com/office/drawing/2014/main" xmlns="" id="{FF6EF676-6E1D-DE92-2124-D833C689FF9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917" y="293068"/>
              <a:ext cx="46179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28" name="Freeform 522">
              <a:extLst>
                <a:ext uri="{FF2B5EF4-FFF2-40B4-BE49-F238E27FC236}">
                  <a16:creationId xmlns:a16="http://schemas.microsoft.com/office/drawing/2014/main" xmlns="" id="{B741EDE7-EAC9-16D7-4A22-1A2C77ED9847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549" y="364435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29" name="Freeform 523">
              <a:extLst>
                <a:ext uri="{FF2B5EF4-FFF2-40B4-BE49-F238E27FC236}">
                  <a16:creationId xmlns:a16="http://schemas.microsoft.com/office/drawing/2014/main" xmlns="" id="{17050C9A-6C6E-1E6A-0A70-FA50A26634FC}"/>
                </a:ext>
              </a:extLst>
            </p:cNvPr>
            <p:cNvSpPr>
              <a:spLocks/>
            </p:cNvSpPr>
            <p:nvPr/>
          </p:nvSpPr>
          <p:spPr bwMode="auto">
            <a:xfrm>
              <a:off x="484182" y="435803"/>
              <a:ext cx="48278" cy="461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30" name="Freeform 524">
              <a:extLst>
                <a:ext uri="{FF2B5EF4-FFF2-40B4-BE49-F238E27FC236}">
                  <a16:creationId xmlns:a16="http://schemas.microsoft.com/office/drawing/2014/main" xmlns="" id="{2F4E8F64-35E7-1E3B-F880-3D267E8AEE9F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814" y="507170"/>
              <a:ext cx="48278" cy="46179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31" name="Freeform 525">
              <a:extLst>
                <a:ext uri="{FF2B5EF4-FFF2-40B4-BE49-F238E27FC236}">
                  <a16:creationId xmlns:a16="http://schemas.microsoft.com/office/drawing/2014/main" xmlns="" id="{211CB874-B910-768F-70D2-7798AB9852D3}"/>
                </a:ext>
              </a:extLst>
            </p:cNvPr>
            <p:cNvSpPr>
              <a:spLocks/>
            </p:cNvSpPr>
            <p:nvPr/>
          </p:nvSpPr>
          <p:spPr bwMode="auto">
            <a:xfrm>
              <a:off x="341447" y="576439"/>
              <a:ext cx="48278" cy="48278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32" name="Freeform 526">
              <a:extLst>
                <a:ext uri="{FF2B5EF4-FFF2-40B4-BE49-F238E27FC236}">
                  <a16:creationId xmlns:a16="http://schemas.microsoft.com/office/drawing/2014/main" xmlns="" id="{18DF2BDE-3CBA-9355-B031-A99C91BB666A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079" y="647806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533" name="Freeform 538">
              <a:extLst>
                <a:ext uri="{FF2B5EF4-FFF2-40B4-BE49-F238E27FC236}">
                  <a16:creationId xmlns:a16="http://schemas.microsoft.com/office/drawing/2014/main" xmlns="" id="{3EF67B3E-0F95-E04A-96AC-6EC4D68F4D14}"/>
                </a:ext>
              </a:extLst>
            </p:cNvPr>
            <p:cNvSpPr>
              <a:spLocks/>
            </p:cNvSpPr>
            <p:nvPr/>
          </p:nvSpPr>
          <p:spPr bwMode="auto">
            <a:xfrm>
              <a:off x="782246" y="22291"/>
              <a:ext cx="46179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4" name="Freeform 539">
              <a:extLst>
                <a:ext uri="{FF2B5EF4-FFF2-40B4-BE49-F238E27FC236}">
                  <a16:creationId xmlns:a16="http://schemas.microsoft.com/office/drawing/2014/main" xmlns="" id="{5A008363-D9EB-C6F5-6587-C514795A0C7C}"/>
                </a:ext>
              </a:extLst>
            </p:cNvPr>
            <p:cNvSpPr>
              <a:spLocks/>
            </p:cNvSpPr>
            <p:nvPr/>
          </p:nvSpPr>
          <p:spPr bwMode="auto">
            <a:xfrm>
              <a:off x="710879" y="93658"/>
              <a:ext cx="48278" cy="48278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5 h 1094"/>
                <a:gd name="T4" fmla="*/ 899 w 1094"/>
                <a:gd name="T5" fmla="*/ 195 h 1094"/>
                <a:gd name="T6" fmla="*/ 899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89"/>
                    <a:pt x="1094" y="705"/>
                    <a:pt x="899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5" name="Oval 540">
              <a:extLst>
                <a:ext uri="{FF2B5EF4-FFF2-40B4-BE49-F238E27FC236}">
                  <a16:creationId xmlns:a16="http://schemas.microsoft.com/office/drawing/2014/main" xmlns="" id="{CC6EE4F3-8370-FC78-51CE-111BE026E9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1610" y="167125"/>
              <a:ext cx="44080" cy="41981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6" name="Oval 541">
              <a:extLst>
                <a:ext uri="{FF2B5EF4-FFF2-40B4-BE49-F238E27FC236}">
                  <a16:creationId xmlns:a16="http://schemas.microsoft.com/office/drawing/2014/main" xmlns="" id="{D770198F-92FC-F7E3-9745-4E57351A07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243" y="236393"/>
              <a:ext cx="44080" cy="44080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7" name="Freeform 542">
              <a:extLst>
                <a:ext uri="{FF2B5EF4-FFF2-40B4-BE49-F238E27FC236}">
                  <a16:creationId xmlns:a16="http://schemas.microsoft.com/office/drawing/2014/main" xmlns="" id="{80DB5345-EBF3-4AC5-E802-746BB966C680}"/>
                </a:ext>
              </a:extLst>
            </p:cNvPr>
            <p:cNvSpPr>
              <a:spLocks/>
            </p:cNvSpPr>
            <p:nvPr/>
          </p:nvSpPr>
          <p:spPr bwMode="auto">
            <a:xfrm>
              <a:off x="496776" y="305662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8" name="Freeform 543">
              <a:extLst>
                <a:ext uri="{FF2B5EF4-FFF2-40B4-BE49-F238E27FC236}">
                  <a16:creationId xmlns:a16="http://schemas.microsoft.com/office/drawing/2014/main" xmlns="" id="{6F53C57B-10FC-3951-B9EB-426CBA7F44B8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408" y="377030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69" name="Freeform 544">
              <a:extLst>
                <a:ext uri="{FF2B5EF4-FFF2-40B4-BE49-F238E27FC236}">
                  <a16:creationId xmlns:a16="http://schemas.microsoft.com/office/drawing/2014/main" xmlns="" id="{096BB954-B033-85C6-D9D0-8BCB852A305E}"/>
                </a:ext>
              </a:extLst>
            </p:cNvPr>
            <p:cNvSpPr>
              <a:spLocks/>
            </p:cNvSpPr>
            <p:nvPr/>
          </p:nvSpPr>
          <p:spPr bwMode="auto">
            <a:xfrm>
              <a:off x="356140" y="448397"/>
              <a:ext cx="46179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0" name="Freeform 545">
              <a:extLst>
                <a:ext uri="{FF2B5EF4-FFF2-40B4-BE49-F238E27FC236}">
                  <a16:creationId xmlns:a16="http://schemas.microsoft.com/office/drawing/2014/main" xmlns="" id="{62636465-3E98-D590-14DB-13675AF9A25E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772" y="519765"/>
              <a:ext cx="46179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5 h 1094"/>
                <a:gd name="T4" fmla="*/ 900 w 1095"/>
                <a:gd name="T5" fmla="*/ 195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1" name="Freeform 546">
              <a:extLst>
                <a:ext uri="{FF2B5EF4-FFF2-40B4-BE49-F238E27FC236}">
                  <a16:creationId xmlns:a16="http://schemas.microsoft.com/office/drawing/2014/main" xmlns="" id="{605BDC6C-3460-4679-2776-3D5BD8825AD9}"/>
                </a:ext>
              </a:extLst>
            </p:cNvPr>
            <p:cNvSpPr>
              <a:spLocks/>
            </p:cNvSpPr>
            <p:nvPr/>
          </p:nvSpPr>
          <p:spPr bwMode="auto">
            <a:xfrm>
              <a:off x="213405" y="591132"/>
              <a:ext cx="48278" cy="46179"/>
            </a:xfrm>
            <a:custGeom>
              <a:avLst/>
              <a:gdLst>
                <a:gd name="T0" fmla="*/ 194 w 1094"/>
                <a:gd name="T1" fmla="*/ 900 h 1094"/>
                <a:gd name="T2" fmla="*/ 194 w 1094"/>
                <a:gd name="T3" fmla="*/ 194 h 1094"/>
                <a:gd name="T4" fmla="*/ 900 w 1094"/>
                <a:gd name="T5" fmla="*/ 194 h 1094"/>
                <a:gd name="T6" fmla="*/ 900 w 1094"/>
                <a:gd name="T7" fmla="*/ 900 h 1094"/>
                <a:gd name="T8" fmla="*/ 194 w 1094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4">
                  <a:moveTo>
                    <a:pt x="194" y="900"/>
                  </a:moveTo>
                  <a:cubicBezTo>
                    <a:pt x="0" y="705"/>
                    <a:pt x="0" y="389"/>
                    <a:pt x="194" y="194"/>
                  </a:cubicBezTo>
                  <a:cubicBezTo>
                    <a:pt x="389" y="0"/>
                    <a:pt x="705" y="0"/>
                    <a:pt x="900" y="194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4"/>
                    <a:pt x="389" y="1094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2" name="Freeform 558">
              <a:extLst>
                <a:ext uri="{FF2B5EF4-FFF2-40B4-BE49-F238E27FC236}">
                  <a16:creationId xmlns:a16="http://schemas.microsoft.com/office/drawing/2014/main" xmlns="" id="{948EA8D0-4D7E-0FBE-86B0-D9B6009808D2}"/>
                </a:ext>
              </a:extLst>
            </p:cNvPr>
            <p:cNvSpPr>
              <a:spLocks/>
            </p:cNvSpPr>
            <p:nvPr/>
          </p:nvSpPr>
          <p:spPr bwMode="auto">
            <a:xfrm>
              <a:off x="723473" y="-36482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3" name="Freeform 559">
              <a:extLst>
                <a:ext uri="{FF2B5EF4-FFF2-40B4-BE49-F238E27FC236}">
                  <a16:creationId xmlns:a16="http://schemas.microsoft.com/office/drawing/2014/main" xmlns="" id="{ED895A97-5771-5401-F43F-B0621218826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105" y="34885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4" name="Oval 560">
              <a:extLst>
                <a:ext uri="{FF2B5EF4-FFF2-40B4-BE49-F238E27FC236}">
                  <a16:creationId xmlns:a16="http://schemas.microsoft.com/office/drawing/2014/main" xmlns="" id="{0D2BA557-747E-F051-347E-608A3F03FD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2837" y="108352"/>
              <a:ext cx="44080" cy="44080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5" name="Oval 561">
              <a:extLst>
                <a:ext uri="{FF2B5EF4-FFF2-40B4-BE49-F238E27FC236}">
                  <a16:creationId xmlns:a16="http://schemas.microsoft.com/office/drawing/2014/main" xmlns="" id="{2D18EEC6-DE38-814C-3A6B-45608BCC3F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1469" y="179719"/>
              <a:ext cx="44080" cy="44080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6" name="Freeform 562">
              <a:extLst>
                <a:ext uri="{FF2B5EF4-FFF2-40B4-BE49-F238E27FC236}">
                  <a16:creationId xmlns:a16="http://schemas.microsoft.com/office/drawing/2014/main" xmlns="" id="{2D005326-1FF4-CA80-9A97-98307A16D602}"/>
                </a:ext>
              </a:extLst>
            </p:cNvPr>
            <p:cNvSpPr>
              <a:spLocks/>
            </p:cNvSpPr>
            <p:nvPr/>
          </p:nvSpPr>
          <p:spPr bwMode="auto">
            <a:xfrm>
              <a:off x="440102" y="248988"/>
              <a:ext cx="46179" cy="46179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7" name="Freeform 563">
              <a:extLst>
                <a:ext uri="{FF2B5EF4-FFF2-40B4-BE49-F238E27FC236}">
                  <a16:creationId xmlns:a16="http://schemas.microsoft.com/office/drawing/2014/main" xmlns="" id="{4036BFB1-7C8E-AED7-C781-3936E0935D7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734" y="318256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8" name="Freeform 564">
              <a:extLst>
                <a:ext uri="{FF2B5EF4-FFF2-40B4-BE49-F238E27FC236}">
                  <a16:creationId xmlns:a16="http://schemas.microsoft.com/office/drawing/2014/main" xmlns="" id="{F78467D2-14FB-5862-F0B0-E37ECB3970F1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367" y="389624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79" name="Freeform 565">
              <a:extLst>
                <a:ext uri="{FF2B5EF4-FFF2-40B4-BE49-F238E27FC236}">
                  <a16:creationId xmlns:a16="http://schemas.microsoft.com/office/drawing/2014/main" xmlns="" id="{7423615B-382D-4FCF-5B8B-AF180F511E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25999" y="460991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80" name="Freeform 566">
              <a:extLst>
                <a:ext uri="{FF2B5EF4-FFF2-40B4-BE49-F238E27FC236}">
                  <a16:creationId xmlns:a16="http://schemas.microsoft.com/office/drawing/2014/main" xmlns="" id="{02F65D18-3136-4CE6-313A-D622AE91C71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4631" y="532359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81" name="Freeform 578">
              <a:extLst>
                <a:ext uri="{FF2B5EF4-FFF2-40B4-BE49-F238E27FC236}">
                  <a16:creationId xmlns:a16="http://schemas.microsoft.com/office/drawing/2014/main" xmlns="" id="{A61AF5BF-1901-96BC-6D90-F6190FD755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64700" y="-93157"/>
              <a:ext cx="48278" cy="461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82" name="Freeform 579">
              <a:extLst>
                <a:ext uri="{FF2B5EF4-FFF2-40B4-BE49-F238E27FC236}">
                  <a16:creationId xmlns:a16="http://schemas.microsoft.com/office/drawing/2014/main" xmlns="" id="{34160623-06A3-437A-2D68-5F1E98C18E7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3332" y="-23888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83" name="Freeform 580">
              <a:extLst>
                <a:ext uri="{FF2B5EF4-FFF2-40B4-BE49-F238E27FC236}">
                  <a16:creationId xmlns:a16="http://schemas.microsoft.com/office/drawing/2014/main" xmlns="" id="{4EE8ADAE-0CDC-3BA2-C030-89E7E33F0DBD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064" y="47479"/>
              <a:ext cx="46179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84" name="Freeform 581">
              <a:extLst>
                <a:ext uri="{FF2B5EF4-FFF2-40B4-BE49-F238E27FC236}">
                  <a16:creationId xmlns:a16="http://schemas.microsoft.com/office/drawing/2014/main" xmlns="" id="{28C81187-7DDA-38A1-8E76-3C73A151E517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696" y="118847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85" name="Freeform 582">
              <a:extLst>
                <a:ext uri="{FF2B5EF4-FFF2-40B4-BE49-F238E27FC236}">
                  <a16:creationId xmlns:a16="http://schemas.microsoft.com/office/drawing/2014/main" xmlns="" id="{FBCF3FF3-E39E-D81C-AC58-8A8E7A292E98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328" y="190214"/>
              <a:ext cx="48278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5 h 1094"/>
                <a:gd name="T4" fmla="*/ 900 w 1095"/>
                <a:gd name="T5" fmla="*/ 195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6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86" name="Oval 583">
              <a:extLst>
                <a:ext uri="{FF2B5EF4-FFF2-40B4-BE49-F238E27FC236}">
                  <a16:creationId xmlns:a16="http://schemas.microsoft.com/office/drawing/2014/main" xmlns="" id="{A998484E-3692-1A3D-D808-22F3B19997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2060" y="263681"/>
              <a:ext cx="44080" cy="44080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87" name="Freeform 584">
              <a:extLst>
                <a:ext uri="{FF2B5EF4-FFF2-40B4-BE49-F238E27FC236}">
                  <a16:creationId xmlns:a16="http://schemas.microsoft.com/office/drawing/2014/main" xmlns="" id="{E0C67BE3-ED65-135F-2552-874645F07AA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8593" y="332950"/>
              <a:ext cx="48278" cy="46179"/>
            </a:xfrm>
            <a:custGeom>
              <a:avLst/>
              <a:gdLst>
                <a:gd name="T0" fmla="*/ 195 w 1094"/>
                <a:gd name="T1" fmla="*/ 900 h 1095"/>
                <a:gd name="T2" fmla="*/ 195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5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90"/>
                    <a:pt x="1094" y="706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88" name="Freeform 585">
              <a:extLst>
                <a:ext uri="{FF2B5EF4-FFF2-40B4-BE49-F238E27FC236}">
                  <a16:creationId xmlns:a16="http://schemas.microsoft.com/office/drawing/2014/main" xmlns="" id="{7DA30882-386B-72AB-B7B7-3D2C7A48B9D2}"/>
                </a:ext>
              </a:extLst>
            </p:cNvPr>
            <p:cNvSpPr>
              <a:spLocks/>
            </p:cNvSpPr>
            <p:nvPr/>
          </p:nvSpPr>
          <p:spPr bwMode="auto">
            <a:xfrm>
              <a:off x="167226" y="404317"/>
              <a:ext cx="48278" cy="46179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89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89" name="Freeform 586">
              <a:extLst>
                <a:ext uri="{FF2B5EF4-FFF2-40B4-BE49-F238E27FC236}">
                  <a16:creationId xmlns:a16="http://schemas.microsoft.com/office/drawing/2014/main" xmlns="" id="{8EC38D66-40C9-3A96-2515-9E9A6C3C1EB7}"/>
                </a:ext>
              </a:extLst>
            </p:cNvPr>
            <p:cNvSpPr>
              <a:spLocks/>
            </p:cNvSpPr>
            <p:nvPr/>
          </p:nvSpPr>
          <p:spPr bwMode="auto">
            <a:xfrm>
              <a:off x="97957" y="473586"/>
              <a:ext cx="46179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5"/>
                    <a:pt x="0" y="390"/>
                    <a:pt x="195" y="195"/>
                  </a:cubicBezTo>
                  <a:cubicBezTo>
                    <a:pt x="390" y="0"/>
                    <a:pt x="705" y="0"/>
                    <a:pt x="900" y="195"/>
                  </a:cubicBezTo>
                  <a:cubicBezTo>
                    <a:pt x="1095" y="390"/>
                    <a:pt x="1095" y="705"/>
                    <a:pt x="900" y="900"/>
                  </a:cubicBezTo>
                  <a:cubicBezTo>
                    <a:pt x="705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90" name="Freeform 598">
              <a:extLst>
                <a:ext uri="{FF2B5EF4-FFF2-40B4-BE49-F238E27FC236}">
                  <a16:creationId xmlns:a16="http://schemas.microsoft.com/office/drawing/2014/main" xmlns="" id="{741430A8-636F-5884-0AAA-41A6A1B29FB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025" y="-151930"/>
              <a:ext cx="48278" cy="48278"/>
            </a:xfrm>
            <a:custGeom>
              <a:avLst/>
              <a:gdLst>
                <a:gd name="T0" fmla="*/ 195 w 1095"/>
                <a:gd name="T1" fmla="*/ 900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900 h 1094"/>
                <a:gd name="T8" fmla="*/ 195 w 1095"/>
                <a:gd name="T9" fmla="*/ 90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900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900"/>
                  </a:cubicBezTo>
                  <a:cubicBezTo>
                    <a:pt x="705" y="1094"/>
                    <a:pt x="390" y="1094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91" name="Freeform 599">
              <a:extLst>
                <a:ext uri="{FF2B5EF4-FFF2-40B4-BE49-F238E27FC236}">
                  <a16:creationId xmlns:a16="http://schemas.microsoft.com/office/drawing/2014/main" xmlns="" id="{CD67CD63-DFBF-CED9-D718-937A3A8801B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6658" y="-80562"/>
              <a:ext cx="48278" cy="48278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92" name="Freeform 600">
              <a:extLst>
                <a:ext uri="{FF2B5EF4-FFF2-40B4-BE49-F238E27FC236}">
                  <a16:creationId xmlns:a16="http://schemas.microsoft.com/office/drawing/2014/main" xmlns="" id="{18BB1E91-26C7-1CDA-3BA0-157193C4A26C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290" y="-9195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93" name="Freeform 601">
              <a:extLst>
                <a:ext uri="{FF2B5EF4-FFF2-40B4-BE49-F238E27FC236}">
                  <a16:creationId xmlns:a16="http://schemas.microsoft.com/office/drawing/2014/main" xmlns="" id="{E9AC36B6-D616-CEF9-65A7-C16FC90103A7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923" y="62173"/>
              <a:ext cx="48278" cy="46179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899 w 1094"/>
                <a:gd name="T5" fmla="*/ 195 h 1095"/>
                <a:gd name="T6" fmla="*/ 899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90"/>
                    <a:pt x="194" y="195"/>
                  </a:cubicBezTo>
                  <a:cubicBezTo>
                    <a:pt x="389" y="0"/>
                    <a:pt x="705" y="0"/>
                    <a:pt x="899" y="195"/>
                  </a:cubicBezTo>
                  <a:cubicBezTo>
                    <a:pt x="1094" y="390"/>
                    <a:pt x="1094" y="705"/>
                    <a:pt x="899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94" name="Freeform 602">
              <a:extLst>
                <a:ext uri="{FF2B5EF4-FFF2-40B4-BE49-F238E27FC236}">
                  <a16:creationId xmlns:a16="http://schemas.microsoft.com/office/drawing/2014/main" xmlns="" id="{495DF37B-278C-6A8D-7772-FD21425F3E39}"/>
                </a:ext>
              </a:extLst>
            </p:cNvPr>
            <p:cNvSpPr>
              <a:spLocks/>
            </p:cNvSpPr>
            <p:nvPr/>
          </p:nvSpPr>
          <p:spPr bwMode="auto">
            <a:xfrm>
              <a:off x="322555" y="131441"/>
              <a:ext cx="48278" cy="48278"/>
            </a:xfrm>
            <a:custGeom>
              <a:avLst/>
              <a:gdLst>
                <a:gd name="T0" fmla="*/ 194 w 1094"/>
                <a:gd name="T1" fmla="*/ 900 h 1095"/>
                <a:gd name="T2" fmla="*/ 194 w 1094"/>
                <a:gd name="T3" fmla="*/ 195 h 1095"/>
                <a:gd name="T4" fmla="*/ 900 w 1094"/>
                <a:gd name="T5" fmla="*/ 195 h 1095"/>
                <a:gd name="T6" fmla="*/ 900 w 1094"/>
                <a:gd name="T7" fmla="*/ 900 h 1095"/>
                <a:gd name="T8" fmla="*/ 194 w 1094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4" h="1095">
                  <a:moveTo>
                    <a:pt x="194" y="900"/>
                  </a:moveTo>
                  <a:cubicBezTo>
                    <a:pt x="0" y="705"/>
                    <a:pt x="0" y="389"/>
                    <a:pt x="194" y="195"/>
                  </a:cubicBezTo>
                  <a:cubicBezTo>
                    <a:pt x="389" y="0"/>
                    <a:pt x="705" y="0"/>
                    <a:pt x="900" y="195"/>
                  </a:cubicBezTo>
                  <a:cubicBezTo>
                    <a:pt x="1094" y="389"/>
                    <a:pt x="1094" y="705"/>
                    <a:pt x="900" y="900"/>
                  </a:cubicBezTo>
                  <a:cubicBezTo>
                    <a:pt x="705" y="1095"/>
                    <a:pt x="389" y="1095"/>
                    <a:pt x="194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95" name="Oval 603">
              <a:extLst>
                <a:ext uri="{FF2B5EF4-FFF2-40B4-BE49-F238E27FC236}">
                  <a16:creationId xmlns:a16="http://schemas.microsoft.com/office/drawing/2014/main" xmlns="" id="{30D158E5-50E3-B3A3-9295-0BD986DC80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5386" y="204908"/>
              <a:ext cx="41981" cy="44080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96" name="Oval 604">
              <a:extLst>
                <a:ext uri="{FF2B5EF4-FFF2-40B4-BE49-F238E27FC236}">
                  <a16:creationId xmlns:a16="http://schemas.microsoft.com/office/drawing/2014/main" xmlns="" id="{41406440-072E-0F8F-9FDB-DA56AFDAC4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4018" y="276275"/>
              <a:ext cx="41981" cy="44080"/>
            </a:xfrm>
            <a:prstGeom prst="ellipse">
              <a:avLst/>
            </a:pr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97" name="Freeform 605">
              <a:extLst>
                <a:ext uri="{FF2B5EF4-FFF2-40B4-BE49-F238E27FC236}">
                  <a16:creationId xmlns:a16="http://schemas.microsoft.com/office/drawing/2014/main" xmlns="" id="{1AB5AF0C-74BF-1ABC-4253-B6B6395CE67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552" y="345544"/>
              <a:ext cx="48278" cy="48278"/>
            </a:xfrm>
            <a:custGeom>
              <a:avLst/>
              <a:gdLst>
                <a:gd name="T0" fmla="*/ 195 w 1095"/>
                <a:gd name="T1" fmla="*/ 899 h 1094"/>
                <a:gd name="T2" fmla="*/ 195 w 1095"/>
                <a:gd name="T3" fmla="*/ 194 h 1094"/>
                <a:gd name="T4" fmla="*/ 900 w 1095"/>
                <a:gd name="T5" fmla="*/ 194 h 1094"/>
                <a:gd name="T6" fmla="*/ 900 w 1095"/>
                <a:gd name="T7" fmla="*/ 899 h 1094"/>
                <a:gd name="T8" fmla="*/ 195 w 1095"/>
                <a:gd name="T9" fmla="*/ 899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4">
                  <a:moveTo>
                    <a:pt x="195" y="899"/>
                  </a:moveTo>
                  <a:cubicBezTo>
                    <a:pt x="0" y="705"/>
                    <a:pt x="0" y="389"/>
                    <a:pt x="195" y="194"/>
                  </a:cubicBezTo>
                  <a:cubicBezTo>
                    <a:pt x="390" y="0"/>
                    <a:pt x="705" y="0"/>
                    <a:pt x="900" y="194"/>
                  </a:cubicBezTo>
                  <a:cubicBezTo>
                    <a:pt x="1095" y="389"/>
                    <a:pt x="1095" y="705"/>
                    <a:pt x="900" y="899"/>
                  </a:cubicBezTo>
                  <a:cubicBezTo>
                    <a:pt x="705" y="1094"/>
                    <a:pt x="390" y="1094"/>
                    <a:pt x="195" y="899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98" name="Freeform 606">
              <a:extLst>
                <a:ext uri="{FF2B5EF4-FFF2-40B4-BE49-F238E27FC236}">
                  <a16:creationId xmlns:a16="http://schemas.microsoft.com/office/drawing/2014/main" xmlns="" id="{3660DCDE-BD71-DA66-C226-2558CDE83C3E}"/>
                </a:ext>
              </a:extLst>
            </p:cNvPr>
            <p:cNvSpPr>
              <a:spLocks/>
            </p:cNvSpPr>
            <p:nvPr/>
          </p:nvSpPr>
          <p:spPr bwMode="auto">
            <a:xfrm>
              <a:off x="39184" y="416911"/>
              <a:ext cx="48278" cy="48278"/>
            </a:xfrm>
            <a:custGeom>
              <a:avLst/>
              <a:gdLst>
                <a:gd name="T0" fmla="*/ 195 w 1095"/>
                <a:gd name="T1" fmla="*/ 900 h 1095"/>
                <a:gd name="T2" fmla="*/ 195 w 1095"/>
                <a:gd name="T3" fmla="*/ 195 h 1095"/>
                <a:gd name="T4" fmla="*/ 900 w 1095"/>
                <a:gd name="T5" fmla="*/ 195 h 1095"/>
                <a:gd name="T6" fmla="*/ 900 w 1095"/>
                <a:gd name="T7" fmla="*/ 900 h 1095"/>
                <a:gd name="T8" fmla="*/ 195 w 1095"/>
                <a:gd name="T9" fmla="*/ 900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1095">
                  <a:moveTo>
                    <a:pt x="195" y="900"/>
                  </a:moveTo>
                  <a:cubicBezTo>
                    <a:pt x="0" y="706"/>
                    <a:pt x="0" y="390"/>
                    <a:pt x="195" y="195"/>
                  </a:cubicBezTo>
                  <a:cubicBezTo>
                    <a:pt x="390" y="0"/>
                    <a:pt x="706" y="0"/>
                    <a:pt x="900" y="195"/>
                  </a:cubicBezTo>
                  <a:cubicBezTo>
                    <a:pt x="1095" y="390"/>
                    <a:pt x="1095" y="706"/>
                    <a:pt x="900" y="900"/>
                  </a:cubicBezTo>
                  <a:cubicBezTo>
                    <a:pt x="706" y="1095"/>
                    <a:pt x="390" y="1095"/>
                    <a:pt x="195" y="90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8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xmlns="" id="{A6ECE8C9-EF35-4DFE-BF8A-43C976D7B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Conclusion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6C99ED1E-8390-41E3-BDCF-92434AF6ED74}"/>
              </a:ext>
            </a:extLst>
          </p:cNvPr>
          <p:cNvSpPr/>
          <p:nvPr/>
        </p:nvSpPr>
        <p:spPr>
          <a:xfrm>
            <a:off x="723900" y="1828105"/>
            <a:ext cx="7696200" cy="12801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With the drowsiness detection system, the system aim to safeguard the driver's life by providing timely alerts and necessary actions to prevent accidents.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Thus, we strive to enhance road safety through our solution.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05072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Single Corner Rounded 3">
            <a:extLst>
              <a:ext uri="{FF2B5EF4-FFF2-40B4-BE49-F238E27FC236}">
                <a16:creationId xmlns:a16="http://schemas.microsoft.com/office/drawing/2014/main" xmlns="" id="{4069575E-0412-2DEE-4168-179452F8514E}"/>
              </a:ext>
            </a:extLst>
          </p:cNvPr>
          <p:cNvSpPr/>
          <p:nvPr/>
        </p:nvSpPr>
        <p:spPr>
          <a:xfrm>
            <a:off x="723900" y="979884"/>
            <a:ext cx="3603552" cy="800797"/>
          </a:xfrm>
          <a:prstGeom prst="round1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0" name="Google Shape;110;p4"/>
          <p:cNvSpPr txBox="1">
            <a:spLocks noGrp="1"/>
          </p:cNvSpPr>
          <p:nvPr>
            <p:ph type="body" idx="2"/>
          </p:nvPr>
        </p:nvSpPr>
        <p:spPr>
          <a:xfrm>
            <a:off x="781049" y="1056006"/>
            <a:ext cx="5687533" cy="648552"/>
          </a:xfrm>
        </p:spPr>
        <p:txBody>
          <a:bodyPr/>
          <a:lstStyle/>
          <a:p>
            <a:pPr lvl="0" indent="0">
              <a:spcBef>
                <a:spcPts val="0"/>
              </a:spcBef>
              <a:buClr>
                <a:srgbClr val="1C343C"/>
              </a:buClr>
              <a:buSzPts val="1800"/>
              <a:defRPr/>
            </a:pPr>
            <a:r>
              <a:rPr lang="en-US" sz="3200" dirty="0">
                <a:solidFill>
                  <a:srgbClr val="1C343C"/>
                </a:solidFill>
                <a:ea typeface="+mn-ea"/>
              </a:rPr>
              <a:t>Future work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xmlns="" id="{06F8832E-69AF-4131-9FC1-5CA7CFA5DA2D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5573233" cy="22466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  <a:sym typeface="Anaheim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888888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Font typeface="Arial"/>
              <a:buNone/>
              <a:defRPr sz="1350" b="0" i="0" u="none" strike="noStrike" cap="none">
                <a:solidFill>
                  <a:srgbClr val="888888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457200" lvl="0">
              <a:lnSpc>
                <a:spcPct val="150000"/>
              </a:lnSpc>
              <a:buClr>
                <a:srgbClr val="1C343C"/>
              </a:buClr>
              <a:buSzPts val="1200"/>
              <a:buFont typeface="Arial" panose="020B0604020202020204" pitchFamily="34" charset="0"/>
              <a:buChar char="•"/>
              <a:defRPr/>
            </a:pPr>
            <a:r>
              <a:rPr lang="en-US" sz="2400" b="1" dirty="0">
                <a:solidFill>
                  <a:srgbClr val="1C343C"/>
                </a:solidFill>
              </a:rPr>
              <a:t>Blink Frequency Analysis</a:t>
            </a:r>
          </a:p>
          <a:p>
            <a:pPr marL="457200" lvl="0">
              <a:lnSpc>
                <a:spcPct val="150000"/>
              </a:lnSpc>
              <a:buClr>
                <a:srgbClr val="1C343C"/>
              </a:buClr>
              <a:buSzPts val="1200"/>
              <a:buFont typeface="Arial" panose="020B0604020202020204" pitchFamily="34" charset="0"/>
              <a:buChar char="•"/>
              <a:defRPr/>
            </a:pPr>
            <a:r>
              <a:rPr lang="en-US" sz="2400" b="1" dirty="0">
                <a:solidFill>
                  <a:srgbClr val="1C343C"/>
                </a:solidFill>
              </a:rPr>
              <a:t>Mobile App Feature</a:t>
            </a:r>
          </a:p>
          <a:p>
            <a:pPr marL="457200" lvl="0">
              <a:lnSpc>
                <a:spcPct val="150000"/>
              </a:lnSpc>
              <a:buClr>
                <a:srgbClr val="1C343C"/>
              </a:buClr>
              <a:buSzPts val="1200"/>
              <a:buFont typeface="Arial" panose="020B0604020202020204" pitchFamily="34" charset="0"/>
              <a:buChar char="•"/>
              <a:defRPr/>
            </a:pPr>
            <a:r>
              <a:rPr lang="en-US" sz="2400" b="1" dirty="0">
                <a:solidFill>
                  <a:srgbClr val="1C343C"/>
                </a:solidFill>
              </a:rPr>
              <a:t>Voice Alerts and Interaction</a:t>
            </a:r>
          </a:p>
        </p:txBody>
      </p:sp>
    </p:spTree>
    <p:extLst>
      <p:ext uri="{BB962C8B-B14F-4D97-AF65-F5344CB8AC3E}">
        <p14:creationId xmlns:p14="http://schemas.microsoft.com/office/powerpoint/2010/main" val="1491241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3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640" decel="100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64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4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4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60" accel="100000" fill="hold">
                                          <p:stCondLst>
                                            <p:cond delay="64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60" accel="100000" fill="hold">
                                          <p:stCondLst>
                                            <p:cond delay="64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0" grpId="0" build="p"/>
      <p:bldP spid="10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5"/>
          <p:cNvSpPr txBox="1">
            <a:spLocks noGrp="1"/>
          </p:cNvSpPr>
          <p:nvPr>
            <p:ph type="body" idx="1"/>
          </p:nvPr>
        </p:nvSpPr>
        <p:spPr>
          <a:xfrm>
            <a:off x="723901" y="1329448"/>
            <a:ext cx="3848100" cy="3385853"/>
          </a:xfrm>
        </p:spPr>
        <p:txBody>
          <a:bodyPr>
            <a:noAutofit/>
          </a:bodyPr>
          <a:lstStyle/>
          <a:p>
            <a:pPr marR="0" lvl="0" algn="l" fontAlgn="base"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effectLst/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Blink Detection: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effectLst/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  <a:p>
            <a:pPr marL="285750" lvl="0" indent="-285750" fontAlgn="base"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sz="1400" dirty="0"/>
              <a:t>Analyze blink frequency to detect early drowsiness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.</a:t>
            </a:r>
          </a:p>
          <a:p>
            <a:pPr marL="285750" marR="0" lvl="0" indent="-285750" algn="l" fontAlgn="base"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Use eye aspect ratio (EAR) to detect blinks.</a:t>
            </a:r>
            <a:endParaRPr lang="en-US" altLang="en-US" sz="1400" dirty="0"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  <a:p>
            <a:pPr marR="0" lvl="0" indent="0" algn="l" fontAlgn="base"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endParaRPr kumimoji="0" lang="en-US" altLang="en-US" sz="1400" b="0" i="0" u="none" strike="noStrike" cap="none" normalizeH="0" baseline="0" dirty="0">
              <a:ln>
                <a:noFill/>
              </a:ln>
              <a:effectLst/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  <a:p>
            <a:pPr marR="0" lvl="0" algn="l" fontAlgn="base"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effectLst/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Benefits: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effectLst/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  <a:p>
            <a:pPr marL="285750" marR="0" lvl="0" indent="-285750" algn="l" fontAlgn="base"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Provides an additional metric for drowsiness detection.</a:t>
            </a:r>
          </a:p>
          <a:p>
            <a:pPr marL="285750" marR="0" lvl="0" indent="-285750" algn="l" fontAlgn="base"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Enhances overall detection accuracy.</a:t>
            </a:r>
          </a:p>
        </p:txBody>
      </p:sp>
      <p:sp>
        <p:nvSpPr>
          <p:cNvPr id="118" name="Google Shape;118;p5"/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sz="2800" b="1" kern="1200" dirty="0"/>
              <a:t>Blink Frequency Analysis</a:t>
            </a:r>
            <a:endParaRPr lang="en-US" sz="2800" dirty="0"/>
          </a:p>
        </p:txBody>
      </p:sp>
      <p:pic>
        <p:nvPicPr>
          <p:cNvPr id="128" name="Picture 127">
            <a:extLst>
              <a:ext uri="{FF2B5EF4-FFF2-40B4-BE49-F238E27FC236}">
                <a16:creationId xmlns:a16="http://schemas.microsoft.com/office/drawing/2014/main" xmlns="" id="{30C84DEC-4E3A-44BB-9A9F-00D2F81976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4615" y="1143236"/>
            <a:ext cx="2460480" cy="176877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29" name="Picture 128">
            <a:extLst>
              <a:ext uri="{FF2B5EF4-FFF2-40B4-BE49-F238E27FC236}">
                <a16:creationId xmlns:a16="http://schemas.microsoft.com/office/drawing/2014/main" xmlns="" id="{7FFD5C3D-B716-4333-ADFC-2AB621ED1C9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" b="-2163"/>
          <a:stretch/>
        </p:blipFill>
        <p:spPr>
          <a:xfrm>
            <a:off x="5574615" y="3031483"/>
            <a:ext cx="2460480" cy="175186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680942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6"/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sz="3200" dirty="0"/>
              <a:t>Mobile App Feature</a:t>
            </a:r>
          </a:p>
        </p:txBody>
      </p:sp>
      <p:sp>
        <p:nvSpPr>
          <p:cNvPr id="23" name="Freeform 352">
            <a:extLst>
              <a:ext uri="{FF2B5EF4-FFF2-40B4-BE49-F238E27FC236}">
                <a16:creationId xmlns:a16="http://schemas.microsoft.com/office/drawing/2014/main" xmlns="" id="{ED8083AB-567C-1E72-A81B-AD2CFE4E1718}"/>
              </a:ext>
            </a:extLst>
          </p:cNvPr>
          <p:cNvSpPr>
            <a:spLocks/>
          </p:cNvSpPr>
          <p:nvPr/>
        </p:nvSpPr>
        <p:spPr bwMode="auto">
          <a:xfrm>
            <a:off x="7326497" y="-644372"/>
            <a:ext cx="2187206" cy="2575530"/>
          </a:xfrm>
          <a:custGeom>
            <a:avLst/>
            <a:gdLst>
              <a:gd name="T0" fmla="*/ 50016 w 50016"/>
              <a:gd name="T1" fmla="*/ 49881 h 58876"/>
              <a:gd name="T2" fmla="*/ 135 w 50016"/>
              <a:gd name="T3" fmla="*/ 0 h 58876"/>
              <a:gd name="T4" fmla="*/ 0 w 50016"/>
              <a:gd name="T5" fmla="*/ 29959 h 58876"/>
              <a:gd name="T6" fmla="*/ 26668 w 50016"/>
              <a:gd name="T7" fmla="*/ 56627 h 58876"/>
              <a:gd name="T8" fmla="*/ 32096 w 50016"/>
              <a:gd name="T9" fmla="*/ 58876 h 58876"/>
              <a:gd name="T10" fmla="*/ 49927 w 50016"/>
              <a:gd name="T11" fmla="*/ 58876 h 58876"/>
              <a:gd name="T12" fmla="*/ 50016 w 50016"/>
              <a:gd name="T13" fmla="*/ 49881 h 588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0016" h="58876">
                <a:moveTo>
                  <a:pt x="50016" y="49881"/>
                </a:moveTo>
                <a:lnTo>
                  <a:pt x="135" y="0"/>
                </a:lnTo>
                <a:lnTo>
                  <a:pt x="0" y="29959"/>
                </a:lnTo>
                <a:lnTo>
                  <a:pt x="26668" y="56627"/>
                </a:lnTo>
                <a:cubicBezTo>
                  <a:pt x="28107" y="58067"/>
                  <a:pt x="30060" y="58876"/>
                  <a:pt x="32096" y="58876"/>
                </a:cubicBezTo>
                <a:lnTo>
                  <a:pt x="49927" y="58876"/>
                </a:lnTo>
                <a:lnTo>
                  <a:pt x="50016" y="49881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E6078C33-A84D-4858-8DD4-587823AF6B7C}"/>
              </a:ext>
            </a:extLst>
          </p:cNvPr>
          <p:cNvSpPr txBox="1"/>
          <p:nvPr/>
        </p:nvSpPr>
        <p:spPr>
          <a:xfrm>
            <a:off x="723900" y="1533481"/>
            <a:ext cx="4326565" cy="27084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eaLnBrk="0" fontAlgn="base" hangingPunct="0">
              <a:spcBef>
                <a:spcPct val="0"/>
              </a:spcBef>
              <a:spcAft>
                <a:spcPts val="600"/>
              </a:spcAft>
              <a:buNone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effectLst/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Real-time Monitoring:</a:t>
            </a:r>
          </a:p>
          <a:p>
            <a:pPr eaLnBrk="0" fontAlgn="base" hangingPunct="0">
              <a:spcBef>
                <a:spcPct val="0"/>
              </a:spcBef>
              <a:spcAft>
                <a:spcPts val="600"/>
              </a:spcAft>
            </a:pPr>
            <a:r>
              <a:rPr lang="en-US" dirty="0"/>
              <a:t>Display real-time alerts and system status on the mobile app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.</a:t>
            </a:r>
          </a:p>
          <a:p>
            <a:pPr eaLnBrk="0" fontAlgn="base" hangingPunct="0">
              <a:spcBef>
                <a:spcPct val="0"/>
              </a:spcBef>
              <a:spcAft>
                <a:spcPts val="600"/>
              </a:spcAft>
            </a:pPr>
            <a:r>
              <a:rPr lang="en-US" dirty="0"/>
              <a:t>Visualize drowsiness detection data with graphs and notifications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.</a:t>
            </a:r>
          </a:p>
          <a:p>
            <a:pPr eaLnBrk="0" fontAlgn="base" hangingPunct="0">
              <a:spcBef>
                <a:spcPct val="0"/>
              </a:spcBef>
              <a:spcAft>
                <a:spcPts val="600"/>
              </a:spcAft>
            </a:pPr>
            <a:endParaRPr kumimoji="0" lang="en-US" altLang="en-US" sz="1400" b="0" i="0" u="none" strike="noStrike" cap="none" normalizeH="0" baseline="0" dirty="0">
              <a:ln>
                <a:noFill/>
              </a:ln>
              <a:effectLst/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  <a:p>
            <a:pPr marL="0" indent="0" eaLnBrk="0" fontAlgn="base" hangingPunct="0">
              <a:spcBef>
                <a:spcPct val="0"/>
              </a:spcBef>
              <a:spcAft>
                <a:spcPts val="600"/>
              </a:spcAft>
              <a:buNone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effectLst/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User Controls:</a:t>
            </a:r>
          </a:p>
          <a:p>
            <a:pPr eaLnBrk="0" fontAlgn="base" hangingPunct="0">
              <a:spcBef>
                <a:spcPct val="0"/>
              </a:spcBef>
              <a:spcAft>
                <a:spcPts val="600"/>
              </a:spcAft>
            </a:pPr>
            <a:r>
              <a:rPr lang="en-US" altLang="en-US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Enable/disable specific features remotely.</a:t>
            </a:r>
          </a:p>
          <a:p>
            <a:pPr marL="0" indent="0" eaLnBrk="0" fontAlgn="base" hangingPunct="0">
              <a:spcBef>
                <a:spcPct val="0"/>
              </a:spcBef>
              <a:spcAft>
                <a:spcPts val="600"/>
              </a:spcAft>
              <a:buNone/>
            </a:pPr>
            <a:r>
              <a:rPr lang="en-US" dirty="0"/>
              <a:t>The mobile app will send the driver's location to relatives when drowsiness is detected.</a:t>
            </a:r>
            <a:endParaRPr kumimoji="0" lang="en-US" altLang="en-US" sz="1400" i="0" u="none" strike="noStrike" cap="none" normalizeH="0" baseline="0" dirty="0">
              <a:ln>
                <a:noFill/>
              </a:ln>
              <a:effectLst/>
              <a:latin typeface="Arimo" panose="020B0604020202020204" charset="0"/>
              <a:ea typeface="Arimo" panose="020B0604020202020204" charset="0"/>
              <a:cs typeface="Arimo" panose="020B0604020202020204" charset="0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xmlns="" id="{FCEC8E67-736F-4986-B4D0-D98CA15794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5254" y="2075746"/>
            <a:ext cx="3001209" cy="168818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9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8"/>
          <p:cNvSpPr txBox="1">
            <a:spLocks noGrp="1"/>
          </p:cNvSpPr>
          <p:nvPr>
            <p:ph type="body" idx="1"/>
          </p:nvPr>
        </p:nvSpPr>
        <p:spPr>
          <a:xfrm>
            <a:off x="622997" y="1450998"/>
            <a:ext cx="4350937" cy="2960228"/>
          </a:xfrm>
        </p:spPr>
        <p:txBody>
          <a:bodyPr>
            <a:normAutofit/>
          </a:bodyPr>
          <a:lstStyle/>
          <a:p>
            <a:pPr lvl="0"/>
            <a:r>
              <a:rPr lang="en-US" sz="1400" b="1" dirty="0"/>
              <a:t>Voice Alerts:</a:t>
            </a:r>
          </a:p>
          <a:p>
            <a:pPr lvl="0"/>
            <a:r>
              <a:rPr lang="en-US" sz="1400" dirty="0"/>
              <a:t>Integrate speech</a:t>
            </a:r>
            <a:r>
              <a:rPr lang="ar-EG" sz="1400" dirty="0"/>
              <a:t> </a:t>
            </a:r>
            <a:r>
              <a:rPr lang="en-US" sz="1400" dirty="0"/>
              <a:t>libraries to provide voice alerts for different levels of drowsiness.</a:t>
            </a:r>
          </a:p>
          <a:p>
            <a:pPr lvl="0"/>
            <a:r>
              <a:rPr lang="en-US" sz="1400" dirty="0"/>
              <a:t>Customizable alert messages based on the detected condition.</a:t>
            </a:r>
          </a:p>
          <a:p>
            <a:pPr lvl="0"/>
            <a:r>
              <a:rPr lang="en-US" sz="1400" b="1" dirty="0"/>
              <a:t>Voice Commands:</a:t>
            </a:r>
          </a:p>
          <a:p>
            <a:pPr lvl="0"/>
            <a:r>
              <a:rPr lang="en-US" sz="1400" dirty="0"/>
              <a:t>Enable voice commands to control the system (e.g., start/stop detection).</a:t>
            </a:r>
          </a:p>
          <a:p>
            <a:pPr lvl="0"/>
            <a:r>
              <a:rPr lang="en-US" sz="1400" dirty="0"/>
              <a:t>Use libraries like Google Speech Recognition or Amazon Alexa for voice interaction.</a:t>
            </a:r>
          </a:p>
        </p:txBody>
      </p:sp>
      <p:sp>
        <p:nvSpPr>
          <p:cNvPr id="143" name="Google Shape;143;p8"/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sz="3200" dirty="0"/>
              <a:t>Voice Alerts and Interaction</a:t>
            </a: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xmlns="" id="{5F6DAC26-7365-4B14-90B0-771363FCA953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5" r="3005"/>
          <a:stretch>
            <a:fillRect/>
          </a:stretch>
        </p:blipFill>
        <p:spPr>
          <a:xfrm>
            <a:off x="5496659" y="1581626"/>
            <a:ext cx="3170949" cy="26989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262;p13"/>
          <p:cNvSpPr txBox="1"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pPr lvl="0"/>
            <a:r>
              <a:rPr lang="en-US" sz="7200" dirty="0"/>
              <a:t>Thanks!</a:t>
            </a:r>
          </a:p>
        </p:txBody>
      </p:sp>
      <p:grpSp>
        <p:nvGrpSpPr>
          <p:cNvPr id="123" name="Group 122">
            <a:extLst>
              <a:ext uri="{FF2B5EF4-FFF2-40B4-BE49-F238E27FC236}">
                <a16:creationId xmlns:a16="http://schemas.microsoft.com/office/drawing/2014/main" xmlns="" id="{F394C3FB-06C8-4D0B-BD0E-F6D31445AA8D}"/>
              </a:ext>
            </a:extLst>
          </p:cNvPr>
          <p:cNvGrpSpPr/>
          <p:nvPr/>
        </p:nvGrpSpPr>
        <p:grpSpPr>
          <a:xfrm>
            <a:off x="-8453" y="2367224"/>
            <a:ext cx="2187206" cy="2789633"/>
            <a:chOff x="3700202" y="2700338"/>
            <a:chExt cx="1654175" cy="2109788"/>
          </a:xfrm>
        </p:grpSpPr>
        <p:sp>
          <p:nvSpPr>
            <p:cNvPr id="124" name="Freeform 880">
              <a:extLst>
                <a:ext uri="{FF2B5EF4-FFF2-40B4-BE49-F238E27FC236}">
                  <a16:creationId xmlns:a16="http://schemas.microsoft.com/office/drawing/2014/main" xmlns="" id="{2191966B-2037-4D73-9534-CFA72C2665A0}"/>
                </a:ext>
              </a:extLst>
            </p:cNvPr>
            <p:cNvSpPr>
              <a:spLocks/>
            </p:cNvSpPr>
            <p:nvPr/>
          </p:nvSpPr>
          <p:spPr bwMode="auto">
            <a:xfrm>
              <a:off x="3700202" y="2700338"/>
              <a:ext cx="1654175" cy="2109788"/>
            </a:xfrm>
            <a:custGeom>
              <a:avLst/>
              <a:gdLst>
                <a:gd name="T0" fmla="*/ 50004 w 50004"/>
                <a:gd name="T1" fmla="*/ 50004 h 63780"/>
                <a:gd name="T2" fmla="*/ 0 w 50004"/>
                <a:gd name="T3" fmla="*/ 0 h 63780"/>
                <a:gd name="T4" fmla="*/ 79 w 50004"/>
                <a:gd name="T5" fmla="*/ 29993 h 63780"/>
                <a:gd name="T6" fmla="*/ 33867 w 50004"/>
                <a:gd name="T7" fmla="*/ 63780 h 63780"/>
                <a:gd name="T8" fmla="*/ 50001 w 50004"/>
                <a:gd name="T9" fmla="*/ 63703 h 63780"/>
                <a:gd name="T10" fmla="*/ 50004 w 50004"/>
                <a:gd name="T11" fmla="*/ 50004 h 637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0004" h="63780">
                  <a:moveTo>
                    <a:pt x="50004" y="50004"/>
                  </a:moveTo>
                  <a:lnTo>
                    <a:pt x="0" y="0"/>
                  </a:lnTo>
                  <a:lnTo>
                    <a:pt x="79" y="29993"/>
                  </a:lnTo>
                  <a:lnTo>
                    <a:pt x="33867" y="63780"/>
                  </a:lnTo>
                  <a:lnTo>
                    <a:pt x="50001" y="63703"/>
                  </a:lnTo>
                  <a:lnTo>
                    <a:pt x="50004" y="50004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25" name="Freeform 882">
              <a:extLst>
                <a:ext uri="{FF2B5EF4-FFF2-40B4-BE49-F238E27FC236}">
                  <a16:creationId xmlns:a16="http://schemas.microsoft.com/office/drawing/2014/main" xmlns="" id="{748F6308-2BDE-4EFD-A3B3-97EF2DF5F6DE}"/>
                </a:ext>
              </a:extLst>
            </p:cNvPr>
            <p:cNvSpPr>
              <a:spLocks/>
            </p:cNvSpPr>
            <p:nvPr/>
          </p:nvSpPr>
          <p:spPr bwMode="auto">
            <a:xfrm>
              <a:off x="3703377" y="3690938"/>
              <a:ext cx="1117600" cy="1117600"/>
            </a:xfrm>
            <a:custGeom>
              <a:avLst/>
              <a:gdLst>
                <a:gd name="T0" fmla="*/ 0 w 33788"/>
                <a:gd name="T1" fmla="*/ 0 h 33787"/>
                <a:gd name="T2" fmla="*/ 33788 w 33788"/>
                <a:gd name="T3" fmla="*/ 33787 h 33787"/>
                <a:gd name="T4" fmla="*/ 36 w 33788"/>
                <a:gd name="T5" fmla="*/ 33751 h 33787"/>
                <a:gd name="T6" fmla="*/ 0 w 33788"/>
                <a:gd name="T7" fmla="*/ 0 h 337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788" h="33787">
                  <a:moveTo>
                    <a:pt x="0" y="0"/>
                  </a:moveTo>
                  <a:lnTo>
                    <a:pt x="33788" y="33787"/>
                  </a:lnTo>
                  <a:lnTo>
                    <a:pt x="36" y="337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26" name="Freeform 883">
              <a:extLst>
                <a:ext uri="{FF2B5EF4-FFF2-40B4-BE49-F238E27FC236}">
                  <a16:creationId xmlns:a16="http://schemas.microsoft.com/office/drawing/2014/main" xmlns="" id="{5B1BE87C-A4B2-4362-8A6F-C0FB707153C8}"/>
                </a:ext>
              </a:extLst>
            </p:cNvPr>
            <p:cNvSpPr>
              <a:spLocks/>
            </p:cNvSpPr>
            <p:nvPr/>
          </p:nvSpPr>
          <p:spPr bwMode="auto">
            <a:xfrm>
              <a:off x="4057390" y="3656013"/>
              <a:ext cx="935038" cy="652463"/>
            </a:xfrm>
            <a:custGeom>
              <a:avLst/>
              <a:gdLst>
                <a:gd name="T0" fmla="*/ 0 w 28281"/>
                <a:gd name="T1" fmla="*/ 5276 h 19728"/>
                <a:gd name="T2" fmla="*/ 0 w 28281"/>
                <a:gd name="T3" fmla="*/ 5276 h 19728"/>
                <a:gd name="T4" fmla="*/ 19104 w 28281"/>
                <a:gd name="T5" fmla="*/ 5276 h 19728"/>
                <a:gd name="T6" fmla="*/ 28281 w 28281"/>
                <a:gd name="T7" fmla="*/ 14453 h 19728"/>
                <a:gd name="T8" fmla="*/ 28281 w 28281"/>
                <a:gd name="T9" fmla="*/ 14453 h 19728"/>
                <a:gd name="T10" fmla="*/ 9177 w 28281"/>
                <a:gd name="T11" fmla="*/ 14453 h 19728"/>
                <a:gd name="T12" fmla="*/ 0 w 28281"/>
                <a:gd name="T13" fmla="*/ 5276 h 19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281" h="19728">
                  <a:moveTo>
                    <a:pt x="0" y="5276"/>
                  </a:moveTo>
                  <a:lnTo>
                    <a:pt x="0" y="5276"/>
                  </a:lnTo>
                  <a:cubicBezTo>
                    <a:pt x="5276" y="0"/>
                    <a:pt x="13829" y="0"/>
                    <a:pt x="19104" y="5276"/>
                  </a:cubicBezTo>
                  <a:lnTo>
                    <a:pt x="28281" y="14453"/>
                  </a:lnTo>
                  <a:lnTo>
                    <a:pt x="28281" y="14453"/>
                  </a:lnTo>
                  <a:cubicBezTo>
                    <a:pt x="23006" y="19728"/>
                    <a:pt x="14453" y="19728"/>
                    <a:pt x="9177" y="14453"/>
                  </a:cubicBezTo>
                  <a:lnTo>
                    <a:pt x="0" y="5276"/>
                  </a:ln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27" name="Freeform 884">
              <a:extLst>
                <a:ext uri="{FF2B5EF4-FFF2-40B4-BE49-F238E27FC236}">
                  <a16:creationId xmlns:a16="http://schemas.microsoft.com/office/drawing/2014/main" xmlns="" id="{CBC9CEF9-B4F3-4641-9865-33FEFE0B3E13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6240" y="3967163"/>
              <a:ext cx="935038" cy="652463"/>
            </a:xfrm>
            <a:custGeom>
              <a:avLst/>
              <a:gdLst>
                <a:gd name="T0" fmla="*/ 0 w 28281"/>
                <a:gd name="T1" fmla="*/ 5275 h 19727"/>
                <a:gd name="T2" fmla="*/ 0 w 28281"/>
                <a:gd name="T3" fmla="*/ 5275 h 19727"/>
                <a:gd name="T4" fmla="*/ 19104 w 28281"/>
                <a:gd name="T5" fmla="*/ 5275 h 19727"/>
                <a:gd name="T6" fmla="*/ 28281 w 28281"/>
                <a:gd name="T7" fmla="*/ 14452 h 19727"/>
                <a:gd name="T8" fmla="*/ 28281 w 28281"/>
                <a:gd name="T9" fmla="*/ 14452 h 19727"/>
                <a:gd name="T10" fmla="*/ 9177 w 28281"/>
                <a:gd name="T11" fmla="*/ 14452 h 19727"/>
                <a:gd name="T12" fmla="*/ 0 w 28281"/>
                <a:gd name="T13" fmla="*/ 5275 h 19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281" h="19727">
                  <a:moveTo>
                    <a:pt x="0" y="5275"/>
                  </a:moveTo>
                  <a:lnTo>
                    <a:pt x="0" y="5275"/>
                  </a:lnTo>
                  <a:cubicBezTo>
                    <a:pt x="5275" y="0"/>
                    <a:pt x="13828" y="0"/>
                    <a:pt x="19104" y="5275"/>
                  </a:cubicBezTo>
                  <a:lnTo>
                    <a:pt x="28281" y="14452"/>
                  </a:lnTo>
                  <a:lnTo>
                    <a:pt x="28281" y="14452"/>
                  </a:lnTo>
                  <a:cubicBezTo>
                    <a:pt x="23005" y="19727"/>
                    <a:pt x="14452" y="19727"/>
                    <a:pt x="9177" y="14452"/>
                  </a:cubicBezTo>
                  <a:lnTo>
                    <a:pt x="0" y="5275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28" name="Freeform 885">
              <a:extLst>
                <a:ext uri="{FF2B5EF4-FFF2-40B4-BE49-F238E27FC236}">
                  <a16:creationId xmlns:a16="http://schemas.microsoft.com/office/drawing/2014/main" xmlns="" id="{D2742E57-9E9A-4E06-9F75-53C7F25952BB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8827" y="3976688"/>
              <a:ext cx="401638" cy="401638"/>
            </a:xfrm>
            <a:custGeom>
              <a:avLst/>
              <a:gdLst>
                <a:gd name="T0" fmla="*/ 2647 w 12133"/>
                <a:gd name="T1" fmla="*/ 9486 h 12133"/>
                <a:gd name="T2" fmla="*/ 12133 w 12133"/>
                <a:gd name="T3" fmla="*/ 9597 h 12133"/>
                <a:gd name="T4" fmla="*/ 2536 w 12133"/>
                <a:gd name="T5" fmla="*/ 0 h 12133"/>
                <a:gd name="T6" fmla="*/ 2647 w 12133"/>
                <a:gd name="T7" fmla="*/ 9486 h 12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133" h="12133">
                  <a:moveTo>
                    <a:pt x="2647" y="9486"/>
                  </a:moveTo>
                  <a:cubicBezTo>
                    <a:pt x="5261" y="12100"/>
                    <a:pt x="9471" y="12133"/>
                    <a:pt x="12133" y="9597"/>
                  </a:cubicBezTo>
                  <a:lnTo>
                    <a:pt x="2536" y="0"/>
                  </a:lnTo>
                  <a:cubicBezTo>
                    <a:pt x="0" y="2662"/>
                    <a:pt x="33" y="6872"/>
                    <a:pt x="2647" y="9486"/>
                  </a:cubicBez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  <p:sp>
          <p:nvSpPr>
            <p:cNvPr id="129" name="Freeform 886">
              <a:extLst>
                <a:ext uri="{FF2B5EF4-FFF2-40B4-BE49-F238E27FC236}">
                  <a16:creationId xmlns:a16="http://schemas.microsoft.com/office/drawing/2014/main" xmlns="" id="{6F69A0E5-B3E2-46E8-BAAC-7F2F8A74F392}"/>
                </a:ext>
              </a:extLst>
            </p:cNvPr>
            <p:cNvSpPr>
              <a:spLocks/>
            </p:cNvSpPr>
            <p:nvPr/>
          </p:nvSpPr>
          <p:spPr bwMode="auto">
            <a:xfrm>
              <a:off x="4211377" y="3895725"/>
              <a:ext cx="401638" cy="401638"/>
            </a:xfrm>
            <a:custGeom>
              <a:avLst/>
              <a:gdLst>
                <a:gd name="T0" fmla="*/ 9486 w 12133"/>
                <a:gd name="T1" fmla="*/ 2647 h 12133"/>
                <a:gd name="T2" fmla="*/ 0 w 12133"/>
                <a:gd name="T3" fmla="*/ 2536 h 12133"/>
                <a:gd name="T4" fmla="*/ 9597 w 12133"/>
                <a:gd name="T5" fmla="*/ 12133 h 12133"/>
                <a:gd name="T6" fmla="*/ 9486 w 12133"/>
                <a:gd name="T7" fmla="*/ 2647 h 12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133" h="12133">
                  <a:moveTo>
                    <a:pt x="9486" y="2647"/>
                  </a:moveTo>
                  <a:cubicBezTo>
                    <a:pt x="6872" y="33"/>
                    <a:pt x="2662" y="0"/>
                    <a:pt x="0" y="2536"/>
                  </a:cubicBezTo>
                  <a:lnTo>
                    <a:pt x="9597" y="12133"/>
                  </a:lnTo>
                  <a:cubicBezTo>
                    <a:pt x="12133" y="9471"/>
                    <a:pt x="12100" y="5261"/>
                    <a:pt x="9486" y="264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3531539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33485" y="942015"/>
            <a:ext cx="5793955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buClr>
                <a:schemeClr val="dk1"/>
              </a:buClr>
              <a:buSzPts val="1800"/>
            </a:pPr>
            <a:r>
              <a:rPr lang="en-US" sz="3200" b="1" dirty="0">
                <a:solidFill>
                  <a:schemeClr val="tx1"/>
                </a:solidFill>
                <a:latin typeface="Poppins ExtraBold" panose="00000900000000000000" pitchFamily="2" charset="0"/>
                <a:ea typeface="Bebas Neue"/>
                <a:cs typeface="Poppins ExtraBold" panose="00000900000000000000" pitchFamily="2" charset="0"/>
                <a:sym typeface="Bebas Neue"/>
              </a:rPr>
              <a:t>Brief notes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47521" y="1657944"/>
            <a:ext cx="5671752" cy="24699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            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dk1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  <a:sym typeface="Anaheim"/>
              </a:rPr>
              <a:t>Consequences of falling asleep while driving (lack of sleep - diabetic coma ).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dk1"/>
              </a:solidFill>
              <a:latin typeface="Arimo" panose="020B0604020202020204" pitchFamily="34" charset="0"/>
              <a:ea typeface="Arimo" panose="020B0604020202020204" pitchFamily="34" charset="0"/>
              <a:cs typeface="Arimo" panose="020B0604020202020204" pitchFamily="34" charset="0"/>
              <a:sym typeface="Anaheim"/>
            </a:endParaRP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dk1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  <a:sym typeface="Anaheim"/>
              </a:rPr>
              <a:t>Using camera to capture the driver’s face in a real time environment.</a:t>
            </a:r>
          </a:p>
          <a:p>
            <a:r>
              <a:rPr lang="en-US" sz="1600" dirty="0" smtClean="0">
                <a:solidFill>
                  <a:schemeClr val="dk1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  <a:sym typeface="Anaheim"/>
              </a:rPr>
              <a:t>              </a:t>
            </a:r>
            <a:endParaRPr lang="en-US" sz="1600" dirty="0">
              <a:solidFill>
                <a:schemeClr val="dk1"/>
              </a:solidFill>
              <a:latin typeface="Arimo" panose="020B0604020202020204" pitchFamily="34" charset="0"/>
              <a:ea typeface="Arimo" panose="020B0604020202020204" pitchFamily="34" charset="0"/>
              <a:cs typeface="Arimo" panose="020B0604020202020204" pitchFamily="34" charset="0"/>
              <a:sym typeface="Anaheim"/>
            </a:endParaRP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dk1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  <a:sym typeface="Anaheim"/>
              </a:rPr>
              <a:t>Detecting drowsiness basically focuses on driver eyes (eye aspect ratio).</a:t>
            </a:r>
          </a:p>
          <a:p>
            <a:endParaRPr lang="en-US" sz="1600" dirty="0">
              <a:solidFill>
                <a:schemeClr val="dk1"/>
              </a:solidFill>
              <a:latin typeface="Arimo" panose="020B0604020202020204" pitchFamily="34" charset="0"/>
              <a:ea typeface="Arimo" panose="020B0604020202020204" pitchFamily="34" charset="0"/>
              <a:cs typeface="Arimo" panose="020B0604020202020204" pitchFamily="34" charset="0"/>
              <a:sym typeface="Anaheim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9273" y="1796707"/>
            <a:ext cx="2192382" cy="2192382"/>
          </a:xfrm>
          <a:prstGeom prst="rect">
            <a:avLst/>
          </a:prstGeom>
          <a:effectLst>
            <a:softEdge rad="292100"/>
          </a:effectLst>
        </p:spPr>
      </p:pic>
    </p:spTree>
    <p:extLst>
      <p:ext uri="{BB962C8B-B14F-4D97-AF65-F5344CB8AC3E}">
        <p14:creationId xmlns:p14="http://schemas.microsoft.com/office/powerpoint/2010/main" val="3888080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1262492" y="1385176"/>
            <a:ext cx="1322832" cy="443484"/>
          </a:xfrm>
          <a:prstGeom prst="roundRect">
            <a:avLst/>
          </a:prstGeom>
          <a:effectLst>
            <a:softEdge rad="63500"/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>
                    <a:lumMod val="90000"/>
                    <a:lumOff val="10000"/>
                  </a:schemeClr>
                </a:solidFill>
                <a:latin typeface="Poppins ExtraBold" panose="020B0604020202020204" charset="0"/>
                <a:cs typeface="Poppins ExtraBold" panose="020B0604020202020204" charset="0"/>
              </a:rPr>
              <a:t>What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828955" y="1686680"/>
            <a:ext cx="1322832" cy="444647"/>
          </a:xfrm>
          <a:prstGeom prst="roundRect">
            <a:avLst/>
          </a:prstGeom>
          <a:effectLst>
            <a:softEdge rad="63500"/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>
                    <a:lumMod val="90000"/>
                    <a:lumOff val="10000"/>
                  </a:schemeClr>
                </a:solidFill>
                <a:latin typeface="Poppins ExtraBold" panose="020B0604020202020204" charset="0"/>
                <a:cs typeface="Poppins ExtraBold" panose="020B0604020202020204" charset="0"/>
              </a:rPr>
              <a:t>why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1262492" y="3340007"/>
            <a:ext cx="1322832" cy="443484"/>
          </a:xfrm>
          <a:prstGeom prst="roundRect">
            <a:avLst/>
          </a:prstGeom>
          <a:effectLst>
            <a:softEdge rad="63500"/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>
                    <a:lumMod val="90000"/>
                    <a:lumOff val="10000"/>
                  </a:schemeClr>
                </a:solidFill>
                <a:latin typeface="Poppins ExtraBold" panose="020B0604020202020204" charset="0"/>
                <a:cs typeface="Poppins ExtraBold" panose="020B0604020202020204" charset="0"/>
              </a:rPr>
              <a:t>where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3828955" y="3650037"/>
            <a:ext cx="1322832" cy="443484"/>
          </a:xfrm>
          <a:prstGeom prst="roundRect">
            <a:avLst/>
          </a:prstGeom>
          <a:effectLst>
            <a:softEdge rad="63500"/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>
                    <a:lumMod val="90000"/>
                    <a:lumOff val="10000"/>
                  </a:schemeClr>
                </a:solidFill>
                <a:latin typeface="Poppins ExtraBold" panose="020B0604020202020204" charset="0"/>
                <a:cs typeface="Poppins ExtraBold" panose="020B0604020202020204" charset="0"/>
              </a:rPr>
              <a:t>when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6259972" y="1368678"/>
            <a:ext cx="1322832" cy="446243"/>
          </a:xfrm>
          <a:prstGeom prst="roundRect">
            <a:avLst/>
          </a:prstGeom>
          <a:effectLst>
            <a:softEdge rad="63500"/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>
                    <a:lumMod val="90000"/>
                    <a:lumOff val="10000"/>
                  </a:schemeClr>
                </a:solidFill>
                <a:latin typeface="Poppins ExtraBold" panose="020B0604020202020204" charset="0"/>
                <a:cs typeface="Poppins ExtraBold" panose="020B0604020202020204" charset="0"/>
              </a:rPr>
              <a:t>who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6259972" y="3340007"/>
            <a:ext cx="1322832" cy="446243"/>
          </a:xfrm>
          <a:prstGeom prst="roundRect">
            <a:avLst/>
          </a:prstGeom>
          <a:effectLst>
            <a:softEdge rad="63500"/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>
                    <a:lumMod val="90000"/>
                    <a:lumOff val="10000"/>
                  </a:schemeClr>
                </a:solidFill>
                <a:latin typeface="Poppins ExtraBold" panose="020B0604020202020204" charset="0"/>
                <a:cs typeface="Poppins ExtraBold" panose="020B0604020202020204" charset="0"/>
              </a:rPr>
              <a:t>how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41234" y="1913642"/>
            <a:ext cx="207449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dk1"/>
                </a:solidFill>
                <a:latin typeface="Arimo" panose="020B0604020202020204" pitchFamily="34" charset="0"/>
                <a:ea typeface="Times New Roman" panose="02020603050405020304" pitchFamily="18" charset="0"/>
                <a:cs typeface="Arimo" panose="020B0604020202020204" pitchFamily="34" charset="0"/>
                <a:sym typeface="Anaheim"/>
              </a:rPr>
              <a:t>About 96% of all car </a:t>
            </a:r>
            <a:r>
              <a:rPr lang="en-US" dirty="0" smtClean="0">
                <a:solidFill>
                  <a:schemeClr val="dk1"/>
                </a:solidFill>
                <a:latin typeface="Arimo" panose="020B0604020202020204" pitchFamily="34" charset="0"/>
                <a:ea typeface="Times New Roman" panose="02020603050405020304" pitchFamily="18" charset="0"/>
                <a:cs typeface="Arimo" panose="020B0604020202020204" pitchFamily="34" charset="0"/>
                <a:sym typeface="Anaheim"/>
              </a:rPr>
              <a:t>accidents are </a:t>
            </a:r>
            <a:r>
              <a:rPr lang="en-US" dirty="0">
                <a:solidFill>
                  <a:schemeClr val="dk1"/>
                </a:solidFill>
                <a:latin typeface="Arimo" panose="020B0604020202020204" pitchFamily="34" charset="0"/>
                <a:ea typeface="Times New Roman" panose="02020603050405020304" pitchFamily="18" charset="0"/>
                <a:cs typeface="Arimo" panose="020B0604020202020204" pitchFamily="34" charset="0"/>
                <a:sym typeface="Anaheim"/>
              </a:rPr>
              <a:t>caused by human </a:t>
            </a:r>
            <a:r>
              <a:rPr lang="en-US" dirty="0">
                <a:solidFill>
                  <a:schemeClr val="dk1"/>
                </a:solidFill>
                <a:latin typeface="Arimo" panose="020B0604020202020204" pitchFamily="34" charset="0"/>
                <a:ea typeface="Times New Roman" panose="02020603050405020304" pitchFamily="18" charset="0"/>
                <a:cs typeface="Arimo" panose="020B0604020202020204" pitchFamily="34" charset="0"/>
              </a:rPr>
              <a:t>mistakes like driving </a:t>
            </a:r>
            <a:r>
              <a:rPr lang="en-US" dirty="0" smtClean="0">
                <a:solidFill>
                  <a:schemeClr val="dk1"/>
                </a:solidFill>
                <a:latin typeface="Arimo" panose="020B0604020202020204" pitchFamily="34" charset="0"/>
                <a:ea typeface="Times New Roman" panose="02020603050405020304" pitchFamily="18" charset="0"/>
                <a:cs typeface="Arimo" panose="020B0604020202020204" pitchFamily="34" charset="0"/>
              </a:rPr>
              <a:t>sleepiness.</a:t>
            </a:r>
            <a:endParaRPr lang="en-US" dirty="0">
              <a:solidFill>
                <a:schemeClr val="dk1"/>
              </a:solidFill>
              <a:latin typeface="Arimo" panose="020B0604020202020204" pitchFamily="34" charset="0"/>
              <a:ea typeface="Times New Roman" panose="02020603050405020304" pitchFamily="18" charset="0"/>
              <a:cs typeface="Arimo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069515" y="3899313"/>
            <a:ext cx="17087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dk1"/>
                </a:solidFill>
                <a:latin typeface="Arimo" panose="020B0604020202020204" pitchFamily="34" charset="0"/>
                <a:ea typeface="Times New Roman" panose="02020603050405020304" pitchFamily="18" charset="0"/>
                <a:cs typeface="Arimo" panose="020B0604020202020204" pitchFamily="34" charset="0"/>
              </a:rPr>
              <a:t>In </a:t>
            </a:r>
            <a:r>
              <a:rPr lang="en-US" dirty="0" smtClean="0">
                <a:solidFill>
                  <a:schemeClr val="dk1"/>
                </a:solidFill>
                <a:latin typeface="Arimo" panose="020B0604020202020204" pitchFamily="34" charset="0"/>
                <a:ea typeface="Times New Roman" panose="02020603050405020304" pitchFamily="18" charset="0"/>
                <a:cs typeface="Arimo" panose="020B0604020202020204" pitchFamily="34" charset="0"/>
              </a:rPr>
              <a:t>highways.</a:t>
            </a:r>
            <a:endParaRPr lang="en-US" dirty="0">
              <a:solidFill>
                <a:schemeClr val="dk1"/>
              </a:solidFill>
              <a:latin typeface="Arimo" panose="020B0604020202020204" pitchFamily="34" charset="0"/>
              <a:ea typeface="Times New Roman" panose="02020603050405020304" pitchFamily="18" charset="0"/>
              <a:cs typeface="Arimo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585115" y="4207090"/>
            <a:ext cx="18105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dk1"/>
                </a:solidFill>
                <a:latin typeface="Arimo" panose="020B0604020202020204" pitchFamily="34" charset="0"/>
                <a:ea typeface="Times New Roman" panose="02020603050405020304" pitchFamily="18" charset="0"/>
                <a:cs typeface="Arimo" panose="020B0604020202020204" pitchFamily="34" charset="0"/>
              </a:rPr>
              <a:t>When drivers fall asleep or look </a:t>
            </a:r>
            <a:r>
              <a:rPr lang="en-US" dirty="0" smtClean="0">
                <a:solidFill>
                  <a:schemeClr val="dk1"/>
                </a:solidFill>
                <a:latin typeface="Arimo" panose="020B0604020202020204" pitchFamily="34" charset="0"/>
                <a:ea typeface="Times New Roman" panose="02020603050405020304" pitchFamily="18" charset="0"/>
                <a:cs typeface="Arimo" panose="020B0604020202020204" pitchFamily="34" charset="0"/>
              </a:rPr>
              <a:t>down.</a:t>
            </a:r>
            <a:endParaRPr lang="en-US" dirty="0">
              <a:solidFill>
                <a:schemeClr val="dk1"/>
              </a:solidFill>
              <a:latin typeface="Arimo" panose="020B0604020202020204" pitchFamily="34" charset="0"/>
              <a:ea typeface="Times New Roman" panose="02020603050405020304" pitchFamily="18" charset="0"/>
              <a:cs typeface="Arimo" panose="020B06040202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415764" y="2222408"/>
            <a:ext cx="231247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dk1"/>
                </a:solidFill>
                <a:latin typeface="Arimo" panose="020B0604020202020204" pitchFamily="34" charset="0"/>
                <a:ea typeface="Times New Roman" panose="02020603050405020304" pitchFamily="18" charset="0"/>
                <a:cs typeface="Arimo" panose="020B0604020202020204" pitchFamily="34" charset="0"/>
              </a:rPr>
              <a:t>To save road security ,avoid putting people’s lives in danger and prevent countless </a:t>
            </a:r>
            <a:r>
              <a:rPr lang="en-US" dirty="0" smtClean="0">
                <a:solidFill>
                  <a:schemeClr val="dk1"/>
                </a:solidFill>
                <a:latin typeface="Arimo" panose="020B0604020202020204" pitchFamily="34" charset="0"/>
                <a:ea typeface="Times New Roman" panose="02020603050405020304" pitchFamily="18" charset="0"/>
                <a:cs typeface="Arimo" panose="020B0604020202020204" pitchFamily="34" charset="0"/>
              </a:rPr>
              <a:t>mishaps. </a:t>
            </a:r>
            <a:endParaRPr lang="en-US" dirty="0">
              <a:solidFill>
                <a:schemeClr val="dk1"/>
              </a:solidFill>
              <a:latin typeface="Arimo" panose="020B0604020202020204" pitchFamily="34" charset="0"/>
              <a:ea typeface="Times New Roman" panose="02020603050405020304" pitchFamily="18" charset="0"/>
              <a:cs typeface="Arimo" panose="020B060402020202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436212" y="3910117"/>
            <a:ext cx="297034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dk1"/>
                </a:solidFill>
                <a:latin typeface="Arimo" panose="020B0604020202020204" pitchFamily="34" charset="0"/>
                <a:ea typeface="Times New Roman" panose="02020603050405020304" pitchFamily="18" charset="0"/>
                <a:cs typeface="Arimo" panose="020B0604020202020204" pitchFamily="34" charset="0"/>
              </a:rPr>
              <a:t>using some image processing and vision-based algorithms to detect drowsiness and the system alerts the driver and surrounding cars then stop the car if </a:t>
            </a:r>
            <a:r>
              <a:rPr lang="en-US" dirty="0" smtClean="0">
                <a:solidFill>
                  <a:schemeClr val="dk1"/>
                </a:solidFill>
                <a:latin typeface="Arimo" panose="020B0604020202020204" pitchFamily="34" charset="0"/>
                <a:ea typeface="Times New Roman" panose="02020603050405020304" pitchFamily="18" charset="0"/>
                <a:cs typeface="Arimo" panose="020B0604020202020204" pitchFamily="34" charset="0"/>
              </a:rPr>
              <a:t>needed. </a:t>
            </a:r>
            <a:endParaRPr lang="en-US" dirty="0">
              <a:solidFill>
                <a:schemeClr val="dk1"/>
              </a:solidFill>
              <a:latin typeface="Arimo" panose="020B0604020202020204" pitchFamily="34" charset="0"/>
              <a:ea typeface="Times New Roman" panose="02020603050405020304" pitchFamily="18" charset="0"/>
              <a:cs typeface="Arimo" panose="020B060402020202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023180" y="1913642"/>
            <a:ext cx="17964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dk1"/>
                </a:solidFill>
                <a:latin typeface="Arimo" panose="020B0604020202020204" pitchFamily="34" charset="0"/>
                <a:ea typeface="Times New Roman" panose="02020603050405020304" pitchFamily="18" charset="0"/>
                <a:cs typeface="Arimo" panose="020B0604020202020204" pitchFamily="34" charset="0"/>
              </a:rPr>
              <a:t>Roads and human </a:t>
            </a:r>
            <a:r>
              <a:rPr lang="en-US" dirty="0" smtClean="0">
                <a:solidFill>
                  <a:schemeClr val="dk1"/>
                </a:solidFill>
                <a:latin typeface="Arimo" panose="020B0604020202020204" pitchFamily="34" charset="0"/>
                <a:ea typeface="Times New Roman" panose="02020603050405020304" pitchFamily="18" charset="0"/>
                <a:cs typeface="Arimo" panose="020B0604020202020204" pitchFamily="34" charset="0"/>
              </a:rPr>
              <a:t>beings.</a:t>
            </a:r>
            <a:endParaRPr lang="en-US" dirty="0">
              <a:solidFill>
                <a:schemeClr val="dk1"/>
              </a:solidFill>
              <a:latin typeface="Arimo" panose="020B0604020202020204" pitchFamily="34" charset="0"/>
              <a:ea typeface="Times New Roman" panose="02020603050405020304" pitchFamily="18" charset="0"/>
              <a:cs typeface="Arimo" panose="020B0604020202020204" pitchFamily="34" charset="0"/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2151426" y="247618"/>
            <a:ext cx="4677889" cy="705460"/>
          </a:xfrm>
          <a:prstGeom prst="roundRect">
            <a:avLst/>
          </a:prstGeom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3200" dirty="0">
                <a:solidFill>
                  <a:schemeClr val="tx1">
                    <a:lumMod val="90000"/>
                    <a:lumOff val="10000"/>
                  </a:schemeClr>
                </a:solidFill>
                <a:latin typeface="Poppins ExtraBold" panose="00000900000000000000" pitchFamily="2" charset="0"/>
                <a:ea typeface="Bebas Neue"/>
                <a:cs typeface="Poppins ExtraBold" panose="00000900000000000000" pitchFamily="2" charset="0"/>
                <a:sym typeface="Bebas Neue"/>
              </a:rPr>
              <a:t>Problem</a:t>
            </a:r>
            <a:r>
              <a:rPr lang="en-US" sz="4800" dirty="0">
                <a:latin typeface="Poppins ExtraBold" panose="00000900000000000000" pitchFamily="2" charset="0"/>
                <a:ea typeface="Bebas Neue"/>
                <a:cs typeface="Poppins ExtraBold" panose="00000900000000000000" pitchFamily="2" charset="0"/>
                <a:sym typeface="Bebas Neue"/>
              </a:rPr>
              <a:t> </a:t>
            </a:r>
            <a:r>
              <a:rPr lang="en-US" sz="3200" dirty="0">
                <a:solidFill>
                  <a:schemeClr val="tx1">
                    <a:lumMod val="90000"/>
                    <a:lumOff val="10000"/>
                  </a:schemeClr>
                </a:solidFill>
                <a:latin typeface="Poppins ExtraBold" panose="00000900000000000000" pitchFamily="2" charset="0"/>
                <a:ea typeface="Bebas Neue"/>
                <a:cs typeface="Poppins ExtraBold" panose="00000900000000000000" pitchFamily="2" charset="0"/>
                <a:sym typeface="Bebas Neue"/>
              </a:rPr>
              <a:t>statements</a:t>
            </a:r>
          </a:p>
        </p:txBody>
      </p:sp>
    </p:spTree>
    <p:extLst>
      <p:ext uri="{BB962C8B-B14F-4D97-AF65-F5344CB8AC3E}">
        <p14:creationId xmlns:p14="http://schemas.microsoft.com/office/powerpoint/2010/main" val="3975189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5"/>
          <p:cNvSpPr txBox="1">
            <a:spLocks noGrp="1"/>
          </p:cNvSpPr>
          <p:nvPr>
            <p:ph type="title"/>
          </p:nvPr>
        </p:nvSpPr>
        <p:spPr>
          <a:xfrm>
            <a:off x="1130435" y="2172373"/>
            <a:ext cx="6883130" cy="798754"/>
          </a:xfrm>
        </p:spPr>
        <p:txBody>
          <a:bodyPr>
            <a:normAutofit/>
          </a:bodyPr>
          <a:lstStyle/>
          <a:p>
            <a:pPr lvl="0" algn="ctr"/>
            <a:r>
              <a:rPr lang="en-US" sz="4800" dirty="0"/>
              <a:t>System Analysis</a:t>
            </a:r>
          </a:p>
        </p:txBody>
      </p:sp>
    </p:spTree>
    <p:extLst>
      <p:ext uri="{BB962C8B-B14F-4D97-AF65-F5344CB8AC3E}">
        <p14:creationId xmlns:p14="http://schemas.microsoft.com/office/powerpoint/2010/main" val="737736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09433" y="907576"/>
            <a:ext cx="42035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3200" b="1" dirty="0">
                <a:solidFill>
                  <a:schemeClr val="dk1"/>
                </a:solidFill>
                <a:latin typeface="Poppins ExtraBold" panose="00000900000000000000" pitchFamily="2" charset="0"/>
                <a:ea typeface="Bebas Neue"/>
                <a:cs typeface="Poppins ExtraBold" panose="00000900000000000000" pitchFamily="2" charset="0"/>
              </a:rPr>
              <a:t>Activity Diagram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66014" y="1662304"/>
            <a:ext cx="4307832" cy="1500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8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  </a:t>
            </a:r>
            <a:r>
              <a:rPr lang="en-US" sz="1800" dirty="0">
                <a:solidFill>
                  <a:schemeClr val="dk1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  <a:sym typeface="Anaheim"/>
              </a:rPr>
              <a:t>An activity diagram is a chart that captures the dynamic behavior of the system.</a:t>
            </a:r>
          </a:p>
          <a:p>
            <a:pPr algn="just"/>
            <a:endParaRPr lang="en-US" sz="105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9600" y="122400"/>
            <a:ext cx="3323194" cy="48966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40245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90987" y="859808"/>
            <a:ext cx="46811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3200" b="1" dirty="0">
                <a:solidFill>
                  <a:schemeClr val="dk1"/>
                </a:solidFill>
                <a:latin typeface="Poppins ExtraBold" panose="00000900000000000000" pitchFamily="2" charset="0"/>
                <a:ea typeface="Bebas Neue"/>
                <a:cs typeface="Poppins ExtraBold" panose="00000900000000000000" pitchFamily="2" charset="0"/>
                <a:sym typeface="Bebas Neue"/>
              </a:rPr>
              <a:t>Use Cases Diagram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64653" y="1645408"/>
            <a:ext cx="351181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800" dirty="0">
                <a:latin typeface="Arimo" panose="020B0604020202020204" charset="0"/>
                <a:ea typeface="Arimo" panose="020B0604020202020204" charset="0"/>
                <a:cs typeface="Arimo" panose="020B0604020202020204" charset="0"/>
              </a:rPr>
              <a:t>  </a:t>
            </a:r>
            <a:r>
              <a:rPr lang="en-US" sz="1800" dirty="0">
                <a:solidFill>
                  <a:schemeClr val="dk1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a use case diagram can summarize the details of your system's users (actors) and their interactions with the system.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2170" y="204716"/>
            <a:ext cx="3916907" cy="48108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43239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4"/>
          <p:cNvSpPr txBox="1">
            <a:spLocks noGrp="1"/>
          </p:cNvSpPr>
          <p:nvPr>
            <p:ph type="title"/>
          </p:nvPr>
        </p:nvSpPr>
        <p:spPr>
          <a:xfrm>
            <a:off x="1130435" y="1817632"/>
            <a:ext cx="6883130" cy="1508236"/>
          </a:xfrm>
        </p:spPr>
        <p:txBody>
          <a:bodyPr/>
          <a:lstStyle/>
          <a:p>
            <a:pPr lvl="0" algn="ctr"/>
            <a:r>
              <a:rPr lang="en-US" sz="4800" dirty="0"/>
              <a:t>Software &amp; Hardware Tools</a:t>
            </a:r>
          </a:p>
        </p:txBody>
      </p:sp>
    </p:spTree>
    <p:extLst>
      <p:ext uri="{BB962C8B-B14F-4D97-AF65-F5344CB8AC3E}">
        <p14:creationId xmlns:p14="http://schemas.microsoft.com/office/powerpoint/2010/main" val="113122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Elegant Workplan by Slidesgo">
  <a:themeElements>
    <a:clrScheme name="Elegant Workplan by Slidesgo">
      <a:dk1>
        <a:srgbClr val="1C343C"/>
      </a:dk1>
      <a:lt1>
        <a:srgbClr val="F0EBE4"/>
      </a:lt1>
      <a:dk2>
        <a:srgbClr val="4C6A78"/>
      </a:dk2>
      <a:lt2>
        <a:srgbClr val="A7B3B2"/>
      </a:lt2>
      <a:accent1>
        <a:srgbClr val="E0B4A4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2274</TotalTime>
  <Words>1577</Words>
  <Application>Microsoft Office PowerPoint</Application>
  <PresentationFormat>On-screen Show (16:9)</PresentationFormat>
  <Paragraphs>246</Paragraphs>
  <Slides>39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50" baseType="lpstr">
      <vt:lpstr>Times New Roman</vt:lpstr>
      <vt:lpstr>Wingdings</vt:lpstr>
      <vt:lpstr>Anaheim</vt:lpstr>
      <vt:lpstr>Arial Unicode MS</vt:lpstr>
      <vt:lpstr>inherit</vt:lpstr>
      <vt:lpstr>Arial</vt:lpstr>
      <vt:lpstr>Poppins ExtraBold</vt:lpstr>
      <vt:lpstr>Arimo</vt:lpstr>
      <vt:lpstr>Bebas Neue</vt:lpstr>
      <vt:lpstr>Calibri</vt:lpstr>
      <vt:lpstr>Elegant Workplan by Slidesgo</vt:lpstr>
      <vt:lpstr>Driver Drowsiness Detection System (DDD)</vt:lpstr>
      <vt:lpstr>Agenda :-</vt:lpstr>
      <vt:lpstr>Introduction</vt:lpstr>
      <vt:lpstr>PowerPoint Presentation</vt:lpstr>
      <vt:lpstr>PowerPoint Presentation</vt:lpstr>
      <vt:lpstr>System Analysis</vt:lpstr>
      <vt:lpstr>PowerPoint Presentation</vt:lpstr>
      <vt:lpstr>PowerPoint Presentation</vt:lpstr>
      <vt:lpstr>Software &amp; Hardware Tools</vt:lpstr>
      <vt:lpstr>What Is software &amp; Hardware Tools </vt:lpstr>
      <vt:lpstr>        Software tools</vt:lpstr>
      <vt:lpstr>Libraries   </vt:lpstr>
      <vt:lpstr>Libraries  </vt:lpstr>
      <vt:lpstr>        Hardware tools</vt:lpstr>
      <vt:lpstr>PowerPoint Presentation</vt:lpstr>
      <vt:lpstr>The Alert Actuators </vt:lpstr>
      <vt:lpstr>PowerPoint Presentation</vt:lpstr>
      <vt:lpstr>Used Technologies </vt:lpstr>
      <vt:lpstr>AI Solution: </vt:lpstr>
      <vt:lpstr>Two method:-</vt:lpstr>
      <vt:lpstr>1-Face detection  (Frontal face detector )</vt:lpstr>
      <vt:lpstr>2-Models for  landmark detection</vt:lpstr>
      <vt:lpstr>Shape Predictor 68 Face Landmark</vt:lpstr>
      <vt:lpstr>Shape Predictor 68 Face Landmark</vt:lpstr>
      <vt:lpstr>Detection phase </vt:lpstr>
      <vt:lpstr>DDD Logic flow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  Live demonstration !</vt:lpstr>
      <vt:lpstr>Conclusion</vt:lpstr>
      <vt:lpstr>PowerPoint Presentation</vt:lpstr>
      <vt:lpstr>Blink Frequency Analysis</vt:lpstr>
      <vt:lpstr>Mobile App Feature</vt:lpstr>
      <vt:lpstr>Voice Alerts and Interaction</vt:lpstr>
      <vt:lpstr>Thanks!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HELLO WORLD!</dc:title>
  <dc:creator>Ruben Martin Sanchez</dc:creator>
  <cp:lastModifiedBy>admin</cp:lastModifiedBy>
  <cp:revision>112</cp:revision>
  <dcterms:created xsi:type="dcterms:W3CDTF">2021-10-12T08:06:43Z</dcterms:created>
  <dcterms:modified xsi:type="dcterms:W3CDTF">2024-07-07T17:43:12Z</dcterms:modified>
</cp:coreProperties>
</file>